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officedocument.obfuscatedFont" Extension="odttf"/>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7.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3"/>
  </p:sldMasterIdLst>
  <p:notesMasterIdLst>
    <p:notesMasterId r:id="rId4"/>
  </p:notesMasterIdLst>
  <p:sldIdLst>
    <p:sldId id="256" r:id="rId5"/>
    <p:sldId id="257" r:id="rId6"/>
    <p:sldId id="258" r:id="rId7"/>
    <p:sldId id="259" r:id="rId8"/>
    <p:sldId id="260" r:id="rId9"/>
    <p:sldId id="261" r:id="rId10"/>
    <p:sldId id="262" r:id="rId11"/>
  </p:sldIdLst>
  <p:sldSz cy="5143500" cx="9144000"/>
  <p:notesSz cx="6858000" cy="9144000"/>
  <p:embeddedFontLst>
    <p:embeddedFont>
      <p:font typeface="IBM Plex Sans"/>
      <p:regular r:id="rId12"/>
      <p:bold r:id="rId13"/>
      <p:italic r:id="rId14"/>
      <p:boldItalic r:id="rId15"/>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_rels/presentation.xml.rels><?xml version="1.0" encoding="UTF-8" standalone="yes"?><Relationships xmlns="http://schemas.openxmlformats.org/package/2006/relationships"><Relationship Id="rId11" Type="http://schemas.openxmlformats.org/officeDocument/2006/relationships/slide" Target="slides/slide7.xml"/><Relationship Id="rId10" Type="http://schemas.openxmlformats.org/officeDocument/2006/relationships/slide" Target="slides/slide6.xml"/><Relationship Id="rId13" Type="http://schemas.openxmlformats.org/officeDocument/2006/relationships/font" Target="fonts/IBMPlexSans-bold.fntdata"/><Relationship Id="rId12" Type="http://schemas.openxmlformats.org/officeDocument/2006/relationships/font" Target="fonts/IBMPlexSans-regular.fntdata"/><Relationship Id="rId1" Type="http://schemas.openxmlformats.org/officeDocument/2006/relationships/theme" Target="theme/theme2.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notesMaster" Target="notesMasters/notesMaster1.xml"/><Relationship Id="rId9" Type="http://schemas.openxmlformats.org/officeDocument/2006/relationships/slide" Target="slides/slide5.xml"/><Relationship Id="rId15" Type="http://schemas.openxmlformats.org/officeDocument/2006/relationships/font" Target="fonts/IBMPlexSans-boldItalic.fntdata"/><Relationship Id="rId14" Type="http://schemas.openxmlformats.org/officeDocument/2006/relationships/font" Target="fonts/IBMPlexSans-italic.fntdata"/><Relationship Id="rId5" Type="http://schemas.openxmlformats.org/officeDocument/2006/relationships/slide" Target="slides/slide1.xml"/><Relationship Id="rId6" Type="http://schemas.openxmlformats.org/officeDocument/2006/relationships/slide" Target="slides/slide2.xml"/><Relationship Id="rId7" Type="http://schemas.openxmlformats.org/officeDocument/2006/relationships/slide" Target="slides/slide3.xml"/><Relationship Id="rId8" Type="http://schemas.openxmlformats.org/officeDocument/2006/relationships/slide" Target="slides/slide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p: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p: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15000"/>
              </a:lnSpc>
              <a:spcBef>
                <a:spcPts val="1200"/>
              </a:spcBef>
              <a:spcAft>
                <a:spcPts val="0"/>
              </a:spcAft>
              <a:buNone/>
            </a:pPr>
            <a:r>
              <a:rPr lang="it">
                <a:solidFill>
                  <a:schemeClr val="dk1"/>
                </a:solidFill>
                <a:latin typeface="IBM Plex Sans"/>
                <a:ea typeface="IBM Plex Sans"/>
                <a:cs typeface="IBM Plex Sans"/>
                <a:sym typeface="IBM Plex Sans"/>
              </a:rPr>
              <a:t>Bun venit la «Fest It Up!».” Astăzi îți vei organiza propriul festival. Vei lua decizii despre energie, mâncare, gestionarea deșeurilor și transport. Fiecare decizie va avea consecințe asupra bugetului și a succesului festivalului tău.</a:t>
            </a:r>
            <a:br>
              <a:rPr lang="it">
                <a:solidFill>
                  <a:schemeClr val="dk1"/>
                </a:solidFill>
                <a:latin typeface="IBM Plex Sans"/>
                <a:ea typeface="IBM Plex Sans"/>
                <a:cs typeface="IBM Plex Sans"/>
                <a:sym typeface="IBM Plex Sans"/>
              </a:rPr>
            </a:br>
            <a:r>
              <a:rPr lang="it">
                <a:solidFill>
                  <a:schemeClr val="dk1"/>
                </a:solidFill>
                <a:latin typeface="IBM Plex Sans"/>
                <a:ea typeface="IBM Plex Sans"/>
                <a:cs typeface="IBM Plex Sans"/>
                <a:sym typeface="IBM Plex Sans"/>
              </a:rPr>
              <a:t> Vei organiza un festival pentru diferite tipuri de fani (= public-țintă). Pentru acești fani este important să lucrezi după o strategie sustenabilă. Prin joc, nu doar că vei învăța ce înseamnă circularitatea, dar vei învăța și să gândești creativ și critic despre soluții sustenabile. La finalul jocului, îți vei prezenta festivalul într-un scurt pitch.</a:t>
            </a:r>
            <a:endParaRPr>
              <a:solidFill>
                <a:schemeClr val="dk1"/>
              </a:solidFill>
              <a:latin typeface="IBM Plex Sans"/>
              <a:ea typeface="IBM Plex Sans"/>
              <a:cs typeface="IBM Plex Sans"/>
              <a:sym typeface="IBM Plex Sans"/>
            </a:endParaRPr>
          </a:p>
          <a:p>
            <a:pPr indent="-298450" lvl="0" marL="457200" rtl="0" algn="l">
              <a:lnSpc>
                <a:spcPct val="115000"/>
              </a:lnSpc>
              <a:spcBef>
                <a:spcPts val="1200"/>
              </a:spcBef>
              <a:spcAft>
                <a:spcPts val="0"/>
              </a:spcAft>
              <a:buClr>
                <a:schemeClr val="dk1"/>
              </a:buClr>
              <a:buSzPts val="1100"/>
              <a:buFont typeface="IBM Plex Sans"/>
              <a:buChar char="●"/>
            </a:pPr>
            <a:r>
              <a:rPr lang="it">
                <a:solidFill>
                  <a:schemeClr val="dk1"/>
                </a:solidFill>
                <a:latin typeface="IBM Plex Sans"/>
                <a:ea typeface="IBM Plex Sans"/>
                <a:cs typeface="IBM Plex Sans"/>
                <a:sym typeface="IBM Plex Sans"/>
              </a:rPr>
              <a:t>Înainte să începem:</a:t>
            </a:r>
            <a:br>
              <a:rPr lang="it">
                <a:solidFill>
                  <a:schemeClr val="dk1"/>
                </a:solidFill>
                <a:latin typeface="IBM Plex Sans"/>
                <a:ea typeface="IBM Plex Sans"/>
                <a:cs typeface="IBM Plex Sans"/>
                <a:sym typeface="IBM Plex Sans"/>
              </a:rPr>
            </a:br>
            <a:r>
              <a:rPr lang="it">
                <a:solidFill>
                  <a:schemeClr val="dk1"/>
                </a:solidFill>
                <a:latin typeface="IBM Plex Sans"/>
                <a:ea typeface="IBM Plex Sans"/>
                <a:cs typeface="IBM Plex Sans"/>
                <a:sym typeface="IBM Plex Sans"/>
              </a:rPr>
              <a:t> „Când organizezi un festival, ce elemente și decizii intră în joc?”</a:t>
            </a:r>
            <a:endParaRPr>
              <a:solidFill>
                <a:schemeClr val="dk1"/>
              </a:solidFill>
              <a:latin typeface="IBM Plex Sans"/>
              <a:ea typeface="IBM Plex Sans"/>
              <a:cs typeface="IBM Plex Sans"/>
              <a:sym typeface="IBM Plex Sans"/>
            </a:endParaRPr>
          </a:p>
          <a:p>
            <a:pPr indent="-298450" lvl="0" marL="457200" rtl="0" algn="l">
              <a:lnSpc>
                <a:spcPct val="115000"/>
              </a:lnSpc>
              <a:spcBef>
                <a:spcPts val="0"/>
              </a:spcBef>
              <a:spcAft>
                <a:spcPts val="0"/>
              </a:spcAft>
              <a:buClr>
                <a:schemeClr val="dk1"/>
              </a:buClr>
              <a:buSzPts val="1100"/>
              <a:buFont typeface="IBM Plex Sans"/>
              <a:buChar char="●"/>
            </a:pPr>
            <a:r>
              <a:rPr lang="it">
                <a:solidFill>
                  <a:schemeClr val="dk1"/>
                </a:solidFill>
                <a:latin typeface="IBM Plex Sans"/>
                <a:ea typeface="IBM Plex Sans"/>
                <a:cs typeface="IBM Plex Sans"/>
                <a:sym typeface="IBM Plex Sans"/>
              </a:rPr>
              <a:t>„Ce crezi că înseamnă circularitate?”</a:t>
            </a:r>
            <a:endParaRPr>
              <a:solidFill>
                <a:schemeClr val="dk1"/>
              </a:solidFill>
              <a:latin typeface="IBM Plex Sans"/>
              <a:ea typeface="IBM Plex Sans"/>
              <a:cs typeface="IBM Plex Sans"/>
              <a:sym typeface="IBM Plex Sans"/>
            </a:endParaRPr>
          </a:p>
          <a:p>
            <a:pPr indent="0" lvl="0" marL="0" rtl="0" algn="l">
              <a:spcBef>
                <a:spcPts val="1200"/>
              </a:spcBef>
              <a:spcAft>
                <a:spcPts val="1200"/>
              </a:spcAft>
              <a:buNone/>
            </a:pPr>
            <a:r>
              <a:t/>
            </a:r>
            <a:endParaRPr>
              <a:solidFill>
                <a:schemeClr val="dk1"/>
              </a:solidFill>
              <a:latin typeface="IBM Plex Sans"/>
              <a:ea typeface="IBM Plex Sans"/>
              <a:cs typeface="IBM Plex Sans"/>
              <a:sym typeface="IBM Plex Sans"/>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0" name="Shape 60"/>
        <p:cNvGrpSpPr/>
        <p:nvPr/>
      </p:nvGrpSpPr>
      <p:grpSpPr>
        <a:xfrm>
          <a:off x="0" y="0"/>
          <a:ext cx="0" cy="0"/>
          <a:chOff x="0" y="0"/>
          <a:chExt cx="0" cy="0"/>
        </a:xfrm>
      </p:grpSpPr>
      <p:sp>
        <p:nvSpPr>
          <p:cNvPr id="61" name="Google Shape;61;g25dc26af3e8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62" name="Google Shape;62;g25dc26af3e8_0_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b="1" lang="it">
                <a:solidFill>
                  <a:schemeClr val="dk1"/>
                </a:solidFill>
                <a:latin typeface="IBM Plex Sans"/>
                <a:ea typeface="IBM Plex Sans"/>
                <a:cs typeface="IBM Plex Sans"/>
                <a:sym typeface="IBM Plex Sans"/>
              </a:rPr>
              <a:t>Conceptul de circularitate (2 min.)</a:t>
            </a:r>
            <a:endParaRPr b="1">
              <a:solidFill>
                <a:schemeClr val="dk1"/>
              </a:solidFill>
              <a:latin typeface="IBM Plex Sans"/>
              <a:ea typeface="IBM Plex Sans"/>
              <a:cs typeface="IBM Plex Sans"/>
              <a:sym typeface="IBM Plex Sans"/>
            </a:endParaRPr>
          </a:p>
          <a:p>
            <a:pPr indent="0" lvl="0" marL="0" rtl="0" algn="l">
              <a:lnSpc>
                <a:spcPct val="100000"/>
              </a:lnSpc>
              <a:spcBef>
                <a:spcPts val="0"/>
              </a:spcBef>
              <a:spcAft>
                <a:spcPts val="0"/>
              </a:spcAft>
              <a:buSzPts val="1100"/>
              <a:buNone/>
            </a:pPr>
            <a:r>
              <a:rPr lang="it">
                <a:solidFill>
                  <a:schemeClr val="dk1"/>
                </a:solidFill>
                <a:latin typeface="IBM Plex Sans"/>
                <a:ea typeface="IBM Plex Sans"/>
                <a:cs typeface="IBM Plex Sans"/>
                <a:sym typeface="IBM Plex Sans"/>
              </a:rPr>
              <a:t>«Circularitatea» înseamnă folosirea materialelor (și a materiilor prime) cât mai inteligent posibil, refolosirea sau revalorificarea lor astfel încât să risipim cât mai puțin. Nu este vorba doar despre reciclare, ci și despre gândire creativă, refolosire și evitarea aruncării lucrurilor.</a:t>
            </a:r>
            <a:endParaRPr>
              <a:solidFill>
                <a:schemeClr val="dk1"/>
              </a:solidFill>
              <a:latin typeface="IBM Plex Sans"/>
              <a:ea typeface="IBM Plex Sans"/>
              <a:cs typeface="IBM Plex Sans"/>
              <a:sym typeface="IBM Plex Sans"/>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0" name="Shape 70"/>
        <p:cNvGrpSpPr/>
        <p:nvPr/>
      </p:nvGrpSpPr>
      <p:grpSpPr>
        <a:xfrm>
          <a:off x="0" y="0"/>
          <a:ext cx="0" cy="0"/>
          <a:chOff x="0" y="0"/>
          <a:chExt cx="0" cy="0"/>
        </a:xfrm>
      </p:grpSpPr>
      <p:sp>
        <p:nvSpPr>
          <p:cNvPr id="71" name="Google Shape;71;g25dc26af3e8_0_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72" name="Google Shape;72;g25dc26af3e8_0_8: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1200"/>
              </a:spcBef>
              <a:spcAft>
                <a:spcPts val="0"/>
              </a:spcAft>
              <a:buClr>
                <a:schemeClr val="dk1"/>
              </a:buClr>
              <a:buSzPts val="1100"/>
              <a:buFont typeface="Arial"/>
              <a:buNone/>
            </a:pPr>
            <a:r>
              <a:rPr b="1" lang="it">
                <a:solidFill>
                  <a:schemeClr val="dk1"/>
                </a:solidFill>
              </a:rPr>
              <a:t>Explorarea strategiilor R (2 min.)</a:t>
            </a:r>
            <a:br>
              <a:rPr lang="it">
                <a:solidFill>
                  <a:schemeClr val="dk1"/>
                </a:solidFill>
              </a:rPr>
            </a:br>
            <a:r>
              <a:rPr lang="it">
                <a:solidFill>
                  <a:schemeClr val="dk1"/>
                </a:solidFill>
              </a:rPr>
              <a:t> Pentru a lucra spre circularitate în organizarea propriului festival, baza de fani consideră că </a:t>
            </a:r>
            <a:r>
              <a:rPr b="1" lang="it">
                <a:solidFill>
                  <a:schemeClr val="dk1"/>
                </a:solidFill>
              </a:rPr>
              <a:t>propria lor strategie</a:t>
            </a:r>
            <a:r>
              <a:rPr lang="it">
                <a:solidFill>
                  <a:schemeClr val="dk1"/>
                </a:solidFill>
              </a:rPr>
              <a:t> este cea mai importantă.</a:t>
            </a:r>
            <a:endParaRPr>
              <a:solidFill>
                <a:schemeClr val="dk1"/>
              </a:solidFill>
            </a:endParaRPr>
          </a:p>
          <a:p>
            <a:pPr indent="0" lvl="0" marL="0" rtl="0" algn="l">
              <a:lnSpc>
                <a:spcPct val="115000"/>
              </a:lnSpc>
              <a:spcBef>
                <a:spcPts val="1200"/>
              </a:spcBef>
              <a:spcAft>
                <a:spcPts val="1200"/>
              </a:spcAft>
              <a:buSzPts val="1100"/>
              <a:buNone/>
            </a:pPr>
            <a:r>
              <a:rPr lang="it">
                <a:solidFill>
                  <a:schemeClr val="dk1"/>
                </a:solidFill>
              </a:rPr>
              <a:t>Rezumați pe scurt strategiile, întrebându-i pe elevi ce cred că înseamnă diferitele strategii. Menționați că există și mai multe strategii, cum ar fi repararea și refuzul.</a:t>
            </a:r>
            <a:endParaRPr>
              <a:solidFill>
                <a:schemeClr val="dk1"/>
              </a:solidFill>
              <a:latin typeface="IBM Plex Sans"/>
              <a:ea typeface="IBM Plex Sans"/>
              <a:cs typeface="IBM Plex Sans"/>
              <a:sym typeface="IBM Plex Sans"/>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3" name="Shape 83"/>
        <p:cNvGrpSpPr/>
        <p:nvPr/>
      </p:nvGrpSpPr>
      <p:grpSpPr>
        <a:xfrm>
          <a:off x="0" y="0"/>
          <a:ext cx="0" cy="0"/>
          <a:chOff x="0" y="0"/>
          <a:chExt cx="0" cy="0"/>
        </a:xfrm>
      </p:grpSpPr>
      <p:sp>
        <p:nvSpPr>
          <p:cNvPr id="84" name="Google Shape;84;g2572f2d8634_0_1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5" name="Google Shape;85;g2572f2d8634_0_1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15000"/>
              </a:lnSpc>
              <a:spcBef>
                <a:spcPts val="1200"/>
              </a:spcBef>
              <a:spcAft>
                <a:spcPts val="0"/>
              </a:spcAft>
              <a:buClr>
                <a:schemeClr val="dk1"/>
              </a:buClr>
              <a:buSzPts val="1100"/>
              <a:buFont typeface="Arial"/>
              <a:buNone/>
            </a:pPr>
            <a:r>
              <a:rPr b="1" lang="it">
                <a:solidFill>
                  <a:schemeClr val="dk1"/>
                </a:solidFill>
              </a:rPr>
              <a:t>Introducerea fanilor (strategiile R) – 10 min.</a:t>
            </a:r>
            <a:br>
              <a:rPr lang="it">
                <a:solidFill>
                  <a:schemeClr val="dk1"/>
                </a:solidFill>
              </a:rPr>
            </a:br>
            <a:r>
              <a:rPr lang="it">
                <a:solidFill>
                  <a:schemeClr val="dk1"/>
                </a:solidFill>
              </a:rPr>
              <a:t> Organizezi un festival pentru fani. Fiecare tip de fan consideră importante lucruri diferite și vrea să lucrezi conform strategiei lor.</a:t>
            </a:r>
            <a:endParaRPr>
              <a:solidFill>
                <a:schemeClr val="dk1"/>
              </a:solidFill>
            </a:endParaRPr>
          </a:p>
          <a:p>
            <a:pPr indent="0" lvl="0" marL="0" rtl="0" algn="l">
              <a:lnSpc>
                <a:spcPct val="115000"/>
              </a:lnSpc>
              <a:spcBef>
                <a:spcPts val="1200"/>
              </a:spcBef>
              <a:spcAft>
                <a:spcPts val="0"/>
              </a:spcAft>
              <a:buClr>
                <a:schemeClr val="dk1"/>
              </a:buClr>
              <a:buSzPts val="1100"/>
              <a:buFont typeface="Arial"/>
              <a:buNone/>
            </a:pPr>
            <a:r>
              <a:rPr lang="it">
                <a:solidFill>
                  <a:schemeClr val="dk1"/>
                </a:solidFill>
              </a:rPr>
              <a:t>Pentru a ne familiariza cu strategiile fanilor, vom asocia cinci obiecte cu strategiile diferite. Ce obiect ai pune lângă care strategie a fanilor?</a:t>
            </a:r>
            <a:endParaRPr>
              <a:solidFill>
                <a:schemeClr val="dk1"/>
              </a:solidFill>
            </a:endParaRPr>
          </a:p>
          <a:p>
            <a:pPr indent="0" lvl="0" marL="0" rtl="0" algn="l">
              <a:lnSpc>
                <a:spcPct val="115000"/>
              </a:lnSpc>
              <a:spcBef>
                <a:spcPts val="1200"/>
              </a:spcBef>
              <a:spcAft>
                <a:spcPts val="0"/>
              </a:spcAft>
              <a:buClr>
                <a:schemeClr val="dk1"/>
              </a:buClr>
              <a:buSzPts val="1100"/>
              <a:buFont typeface="Arial"/>
              <a:buNone/>
            </a:pPr>
            <a:r>
              <a:rPr lang="it">
                <a:solidFill>
                  <a:schemeClr val="dk1"/>
                </a:solidFill>
              </a:rPr>
              <a:t>Într-o discuție de grup, plasăm diferitele simboluri lângă strategia corectă a fanilor. Sunt posibile mai multe răspunsuri corecte.</a:t>
            </a:r>
            <a:endParaRPr>
              <a:solidFill>
                <a:schemeClr val="dk1"/>
              </a:solidFill>
            </a:endParaRPr>
          </a:p>
          <a:p>
            <a:pPr indent="0" lvl="0" marL="0" rtl="0" algn="l">
              <a:lnSpc>
                <a:spcPct val="115000"/>
              </a:lnSpc>
              <a:spcBef>
                <a:spcPts val="1200"/>
              </a:spcBef>
              <a:spcAft>
                <a:spcPts val="0"/>
              </a:spcAft>
              <a:buClr>
                <a:schemeClr val="dk1"/>
              </a:buClr>
              <a:buSzPts val="1100"/>
              <a:buFont typeface="Arial"/>
              <a:buNone/>
            </a:pPr>
            <a:r>
              <a:rPr lang="it">
                <a:solidFill>
                  <a:schemeClr val="dk1"/>
                </a:solidFill>
              </a:rPr>
              <a:t>De exemplu:</a:t>
            </a:r>
            <a:endParaRPr>
              <a:solidFill>
                <a:schemeClr val="dk1"/>
              </a:solidFill>
            </a:endParaRPr>
          </a:p>
          <a:p>
            <a:pPr indent="-298450" lvl="0" marL="457200" rtl="0" algn="l">
              <a:lnSpc>
                <a:spcPct val="115000"/>
              </a:lnSpc>
              <a:spcBef>
                <a:spcPts val="1200"/>
              </a:spcBef>
              <a:spcAft>
                <a:spcPts val="0"/>
              </a:spcAft>
              <a:buClr>
                <a:schemeClr val="dk1"/>
              </a:buClr>
              <a:buSzPts val="1100"/>
              <a:buChar char="●"/>
            </a:pPr>
            <a:r>
              <a:rPr b="1" lang="it">
                <a:solidFill>
                  <a:schemeClr val="dk1"/>
                </a:solidFill>
              </a:rPr>
              <a:t>Gândește diferit (Think different):</a:t>
            </a:r>
            <a:r>
              <a:rPr lang="it">
                <a:solidFill>
                  <a:schemeClr val="dk1"/>
                </a:solidFill>
              </a:rPr>
              <a:t> mașină – platforme de car-sharing, bec – energie regenerabilă, …</a:t>
            </a:r>
            <a:br>
              <a:rPr lang="it">
                <a:solidFill>
                  <a:schemeClr val="dk1"/>
                </a:solidFill>
              </a:rPr>
            </a:br>
            <a:endParaRPr>
              <a:solidFill>
                <a:schemeClr val="dk1"/>
              </a:solidFill>
            </a:endParaRPr>
          </a:p>
          <a:p>
            <a:pPr indent="-298450" lvl="0" marL="457200" rtl="0" algn="l">
              <a:lnSpc>
                <a:spcPct val="115000"/>
              </a:lnSpc>
              <a:spcBef>
                <a:spcPts val="0"/>
              </a:spcBef>
              <a:spcAft>
                <a:spcPts val="0"/>
              </a:spcAft>
              <a:buClr>
                <a:schemeClr val="dk1"/>
              </a:buClr>
              <a:buSzPts val="1100"/>
              <a:buChar char="●"/>
            </a:pPr>
            <a:r>
              <a:rPr b="1" lang="it">
                <a:solidFill>
                  <a:schemeClr val="dk1"/>
                </a:solidFill>
              </a:rPr>
              <a:t>Reutilizează (Reuse):</a:t>
            </a:r>
            <a:r>
              <a:rPr lang="it">
                <a:solidFill>
                  <a:schemeClr val="dk1"/>
                </a:solidFill>
              </a:rPr>
              <a:t> caserolă pentru prânz</a:t>
            </a:r>
            <a:br>
              <a:rPr lang="it">
                <a:solidFill>
                  <a:schemeClr val="dk1"/>
                </a:solidFill>
              </a:rPr>
            </a:br>
            <a:endParaRPr>
              <a:solidFill>
                <a:schemeClr val="dk1"/>
              </a:solidFill>
            </a:endParaRPr>
          </a:p>
          <a:p>
            <a:pPr indent="-298450" lvl="0" marL="457200" rtl="0" algn="l">
              <a:lnSpc>
                <a:spcPct val="115000"/>
              </a:lnSpc>
              <a:spcBef>
                <a:spcPts val="0"/>
              </a:spcBef>
              <a:spcAft>
                <a:spcPts val="0"/>
              </a:spcAft>
              <a:buClr>
                <a:schemeClr val="dk1"/>
              </a:buClr>
              <a:buSzPts val="1100"/>
              <a:buChar char="●"/>
            </a:pPr>
            <a:r>
              <a:rPr b="1" lang="it">
                <a:solidFill>
                  <a:schemeClr val="dk1"/>
                </a:solidFill>
              </a:rPr>
              <a:t>Reciclează (Recycle):</a:t>
            </a:r>
            <a:r>
              <a:rPr lang="it">
                <a:solidFill>
                  <a:schemeClr val="dk1"/>
                </a:solidFill>
              </a:rPr>
              <a:t> compostarea merelor, reciclarea sticlei sparte, …</a:t>
            </a:r>
            <a:br>
              <a:rPr lang="it">
                <a:solidFill>
                  <a:schemeClr val="dk1"/>
                </a:solidFill>
              </a:rPr>
            </a:br>
            <a:endParaRPr>
              <a:solidFill>
                <a:schemeClr val="dk1"/>
              </a:solidFill>
            </a:endParaRPr>
          </a:p>
          <a:p>
            <a:pPr indent="-298450" lvl="0" marL="457200" rtl="0" algn="l">
              <a:lnSpc>
                <a:spcPct val="115000"/>
              </a:lnSpc>
              <a:spcBef>
                <a:spcPts val="0"/>
              </a:spcBef>
              <a:spcAft>
                <a:spcPts val="0"/>
              </a:spcAft>
              <a:buClr>
                <a:schemeClr val="dk1"/>
              </a:buClr>
              <a:buSzPts val="1100"/>
              <a:buChar char="●"/>
            </a:pPr>
            <a:r>
              <a:rPr b="1" lang="it">
                <a:solidFill>
                  <a:schemeClr val="dk1"/>
                </a:solidFill>
              </a:rPr>
              <a:t>Redu (Reduce):</a:t>
            </a:r>
            <a:r>
              <a:rPr lang="it">
                <a:solidFill>
                  <a:schemeClr val="dk1"/>
                </a:solidFill>
              </a:rPr>
              <a:t> folosirea mașinii, consumul de electricitate, …</a:t>
            </a:r>
            <a:br>
              <a:rPr lang="it">
                <a:solidFill>
                  <a:schemeClr val="dk1"/>
                </a:solidFill>
              </a:rPr>
            </a:br>
            <a:endParaRPr>
              <a:solidFill>
                <a:schemeClr val="dk1"/>
              </a:solidFill>
            </a:endParaRPr>
          </a:p>
          <a:p>
            <a:pPr indent="0" lvl="0" marL="0" rtl="0" algn="l">
              <a:lnSpc>
                <a:spcPct val="115000"/>
              </a:lnSpc>
              <a:spcBef>
                <a:spcPts val="1200"/>
              </a:spcBef>
              <a:spcAft>
                <a:spcPts val="1200"/>
              </a:spcAft>
              <a:buClr>
                <a:schemeClr val="dk1"/>
              </a:buClr>
              <a:buSzPts val="1100"/>
              <a:buFont typeface="Arial"/>
              <a:buNone/>
            </a:pPr>
            <a:r>
              <a:rPr lang="it">
                <a:solidFill>
                  <a:schemeClr val="dk1"/>
                </a:solidFill>
              </a:rPr>
              <a:t>Sunt posibile și alte idei și exemple.</a:t>
            </a:r>
            <a:endParaRPr b="1">
              <a:solidFill>
                <a:schemeClr val="dk1"/>
              </a:solidFill>
              <a:latin typeface="IBM Plex Sans"/>
              <a:ea typeface="IBM Plex Sans"/>
              <a:cs typeface="IBM Plex Sans"/>
              <a:sym typeface="IBM Plex Sans"/>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0" name="Shape 100"/>
        <p:cNvGrpSpPr/>
        <p:nvPr/>
      </p:nvGrpSpPr>
      <p:grpSpPr>
        <a:xfrm>
          <a:off x="0" y="0"/>
          <a:ext cx="0" cy="0"/>
          <a:chOff x="0" y="0"/>
          <a:chExt cx="0" cy="0"/>
        </a:xfrm>
      </p:grpSpPr>
      <p:sp>
        <p:nvSpPr>
          <p:cNvPr id="101" name="Google Shape;101;g37588880d92_0_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02" name="Google Shape;102;g37588880d92_0_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1200"/>
              </a:spcBef>
              <a:spcAft>
                <a:spcPts val="0"/>
              </a:spcAft>
              <a:buClr>
                <a:schemeClr val="dk1"/>
              </a:buClr>
              <a:buSzPts val="1100"/>
              <a:buFont typeface="Arial"/>
              <a:buNone/>
            </a:pPr>
            <a:r>
              <a:rPr b="1" lang="it">
                <a:solidFill>
                  <a:schemeClr val="dk1"/>
                </a:solidFill>
              </a:rPr>
              <a:t>Exercițiu suplimentar (10 min.):</a:t>
            </a:r>
            <a:br>
              <a:rPr lang="it">
                <a:solidFill>
                  <a:schemeClr val="dk1"/>
                </a:solidFill>
              </a:rPr>
            </a:br>
            <a:r>
              <a:rPr lang="it">
                <a:solidFill>
                  <a:schemeClr val="dk1"/>
                </a:solidFill>
              </a:rPr>
              <a:t> Dați fiecărui grup o cartelă cu o strategie.</a:t>
            </a:r>
            <a:endParaRPr>
              <a:solidFill>
                <a:schemeClr val="dk1"/>
              </a:solidFill>
            </a:endParaRPr>
          </a:p>
          <a:p>
            <a:pPr indent="0" lvl="0" marL="0" rtl="0" algn="l">
              <a:lnSpc>
                <a:spcPct val="115000"/>
              </a:lnSpc>
              <a:spcBef>
                <a:spcPts val="1200"/>
              </a:spcBef>
              <a:spcAft>
                <a:spcPts val="0"/>
              </a:spcAft>
              <a:buClr>
                <a:schemeClr val="dk1"/>
              </a:buClr>
              <a:buSzPts val="1100"/>
              <a:buFont typeface="Arial"/>
              <a:buNone/>
            </a:pPr>
            <a:r>
              <a:rPr b="1" lang="it">
                <a:solidFill>
                  <a:schemeClr val="dk1"/>
                </a:solidFill>
              </a:rPr>
              <a:t>Provocări:</a:t>
            </a:r>
            <a:br>
              <a:rPr b="1" lang="it">
                <a:solidFill>
                  <a:schemeClr val="dk1"/>
                </a:solidFill>
              </a:rPr>
            </a:br>
            <a:r>
              <a:rPr lang="it">
                <a:solidFill>
                  <a:schemeClr val="dk1"/>
                </a:solidFill>
              </a:rPr>
              <a:t> </a:t>
            </a:r>
            <a:r>
              <a:rPr b="1" lang="it">
                <a:solidFill>
                  <a:schemeClr val="dk1"/>
                </a:solidFill>
              </a:rPr>
              <a:t>Gândește diferit (Think different):</a:t>
            </a:r>
            <a:r>
              <a:rPr lang="it">
                <a:solidFill>
                  <a:schemeClr val="dk1"/>
                </a:solidFill>
              </a:rPr>
              <a:t> Cum poți aborda ideea de „bilete” într-un mod complet diferit, fără a genera deșeuri?</a:t>
            </a:r>
            <a:br>
              <a:rPr lang="it">
                <a:solidFill>
                  <a:schemeClr val="dk1"/>
                </a:solidFill>
              </a:rPr>
            </a:br>
            <a:r>
              <a:rPr lang="it">
                <a:solidFill>
                  <a:schemeClr val="dk1"/>
                </a:solidFill>
              </a:rPr>
              <a:t> </a:t>
            </a:r>
            <a:r>
              <a:rPr b="1" lang="it">
                <a:solidFill>
                  <a:schemeClr val="dk1"/>
                </a:solidFill>
              </a:rPr>
              <a:t>Reutilizează (Reuse):</a:t>
            </a:r>
            <a:r>
              <a:rPr lang="it">
                <a:solidFill>
                  <a:schemeClr val="dk1"/>
                </a:solidFill>
              </a:rPr>
              <a:t> Îți-au rămas multe tricouri dintr-o ediție anterioară a festivalului. Cum le poți refolosi?</a:t>
            </a:r>
            <a:br>
              <a:rPr lang="it">
                <a:solidFill>
                  <a:schemeClr val="dk1"/>
                </a:solidFill>
              </a:rPr>
            </a:br>
            <a:r>
              <a:rPr lang="it">
                <a:solidFill>
                  <a:schemeClr val="dk1"/>
                </a:solidFill>
              </a:rPr>
              <a:t> </a:t>
            </a:r>
            <a:r>
              <a:rPr b="1" lang="it">
                <a:solidFill>
                  <a:schemeClr val="dk1"/>
                </a:solidFill>
              </a:rPr>
              <a:t>Redu (Reduce):</a:t>
            </a:r>
            <a:r>
              <a:rPr lang="it">
                <a:solidFill>
                  <a:schemeClr val="dk1"/>
                </a:solidFill>
              </a:rPr>
              <a:t> Vrei flyere, gadgeturi, bannere, pungi promoționale etc., dar se adună toate. Ce poți elimina sau schimba ca să folosești mai puține materiale?</a:t>
            </a:r>
            <a:br>
              <a:rPr lang="it">
                <a:solidFill>
                  <a:schemeClr val="dk1"/>
                </a:solidFill>
              </a:rPr>
            </a:br>
            <a:r>
              <a:rPr lang="it">
                <a:solidFill>
                  <a:schemeClr val="dk1"/>
                </a:solidFill>
              </a:rPr>
              <a:t> </a:t>
            </a:r>
            <a:r>
              <a:rPr b="1" lang="it">
                <a:solidFill>
                  <a:schemeClr val="dk1"/>
                </a:solidFill>
              </a:rPr>
              <a:t>Reciclează (Recycle):</a:t>
            </a:r>
            <a:r>
              <a:rPr lang="it">
                <a:solidFill>
                  <a:schemeClr val="dk1"/>
                </a:solidFill>
              </a:rPr>
              <a:t> Festivalul primește mult ambalaj din carton pentru materiale și livrări de mâncare. Gândește o modalitate creativă de a recicla cartonul într-un obiect util.</a:t>
            </a:r>
            <a:endParaRPr>
              <a:solidFill>
                <a:schemeClr val="dk1"/>
              </a:solidFill>
            </a:endParaRPr>
          </a:p>
          <a:p>
            <a:pPr indent="0" lvl="0" marL="0" rtl="0" algn="l">
              <a:lnSpc>
                <a:spcPct val="115000"/>
              </a:lnSpc>
              <a:spcBef>
                <a:spcPts val="1200"/>
              </a:spcBef>
              <a:spcAft>
                <a:spcPts val="0"/>
              </a:spcAft>
              <a:buClr>
                <a:schemeClr val="dk1"/>
              </a:buClr>
              <a:buSzPts val="1100"/>
              <a:buFont typeface="Arial"/>
              <a:buNone/>
            </a:pPr>
            <a:r>
              <a:rPr lang="it">
                <a:solidFill>
                  <a:schemeClr val="dk1"/>
                </a:solidFill>
              </a:rPr>
              <a:t>Lăsați grupurile să discute timp de 5 minute. Apoi, fiecare grup își prezintă pe scurt provocarea și soluția. Puneți întrebarea:</a:t>
            </a:r>
            <a:endParaRPr>
              <a:solidFill>
                <a:schemeClr val="dk1"/>
              </a:solidFill>
            </a:endParaRPr>
          </a:p>
          <a:p>
            <a:pPr indent="0" lvl="0" marL="0" rtl="0" algn="l">
              <a:lnSpc>
                <a:spcPct val="115000"/>
              </a:lnSpc>
              <a:spcBef>
                <a:spcPts val="1200"/>
              </a:spcBef>
              <a:spcAft>
                <a:spcPts val="0"/>
              </a:spcAft>
              <a:buClr>
                <a:schemeClr val="dk1"/>
              </a:buClr>
              <a:buSzPts val="1100"/>
              <a:buFont typeface="Arial"/>
              <a:buNone/>
            </a:pPr>
            <a:r>
              <a:rPr lang="it">
                <a:solidFill>
                  <a:schemeClr val="dk1"/>
                </a:solidFill>
              </a:rPr>
              <a:t>„Se potrivește această soluție strategiei lor?”</a:t>
            </a:r>
            <a:endParaRPr>
              <a:solidFill>
                <a:schemeClr val="dk1"/>
              </a:solidFill>
            </a:endParaRPr>
          </a:p>
          <a:p>
            <a:pPr indent="0" lvl="0" marL="0" rtl="0" algn="l">
              <a:lnSpc>
                <a:spcPct val="115000"/>
              </a:lnSpc>
              <a:spcBef>
                <a:spcPts val="1200"/>
              </a:spcBef>
              <a:spcAft>
                <a:spcPts val="1200"/>
              </a:spcAft>
              <a:buClr>
                <a:schemeClr val="dk1"/>
              </a:buClr>
              <a:buSzPts val="1100"/>
              <a:buFont typeface="Arial"/>
              <a:buNone/>
            </a:pPr>
            <a:r>
              <a:rPr lang="it">
                <a:solidFill>
                  <a:schemeClr val="dk1"/>
                </a:solidFill>
              </a:rPr>
              <a:t>Rețineți că strategiile diferite se pot suprapune parțial.</a:t>
            </a:r>
            <a:endParaRPr b="1">
              <a:solidFill>
                <a:schemeClr val="dk1"/>
              </a:solidFill>
              <a:latin typeface="IBM Plex Sans"/>
              <a:ea typeface="IBM Plex Sans"/>
              <a:cs typeface="IBM Plex Sans"/>
              <a:sym typeface="IBM Plex Sans"/>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6" name="Shape 116"/>
        <p:cNvGrpSpPr/>
        <p:nvPr/>
      </p:nvGrpSpPr>
      <p:grpSpPr>
        <a:xfrm>
          <a:off x="0" y="0"/>
          <a:ext cx="0" cy="0"/>
          <a:chOff x="0" y="0"/>
          <a:chExt cx="0" cy="0"/>
        </a:xfrm>
      </p:grpSpPr>
      <p:sp>
        <p:nvSpPr>
          <p:cNvPr id="117" name="Google Shape;117;g35941f19276_0_3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18" name="Google Shape;118;g35941f19276_0_38: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1200"/>
              </a:spcBef>
              <a:spcAft>
                <a:spcPts val="0"/>
              </a:spcAft>
              <a:buClr>
                <a:schemeClr val="dk1"/>
              </a:buClr>
              <a:buSzPts val="1100"/>
              <a:buFont typeface="Arial"/>
              <a:buNone/>
            </a:pPr>
            <a:r>
              <a:rPr b="1" lang="it">
                <a:solidFill>
                  <a:schemeClr val="dk1"/>
                </a:solidFill>
                <a:latin typeface="IBM Plex Sans"/>
                <a:ea typeface="IBM Plex Sans"/>
                <a:cs typeface="IBM Plex Sans"/>
                <a:sym typeface="IBM Plex Sans"/>
              </a:rPr>
              <a:t>Munca în echipă Fest It Up (15 min.)</a:t>
            </a:r>
            <a:endParaRPr b="1">
              <a:solidFill>
                <a:schemeClr val="dk1"/>
              </a:solidFill>
              <a:latin typeface="IBM Plex Sans"/>
              <a:ea typeface="IBM Plex Sans"/>
              <a:cs typeface="IBM Plex Sans"/>
              <a:sym typeface="IBM Plex Sans"/>
            </a:endParaRPr>
          </a:p>
          <a:p>
            <a:pPr indent="0" lvl="0" marL="0" rtl="0" algn="l">
              <a:lnSpc>
                <a:spcPct val="115000"/>
              </a:lnSpc>
              <a:spcBef>
                <a:spcPts val="1200"/>
              </a:spcBef>
              <a:spcAft>
                <a:spcPts val="0"/>
              </a:spcAft>
              <a:buClr>
                <a:schemeClr val="dk1"/>
              </a:buClr>
              <a:buSzPts val="1100"/>
              <a:buFont typeface="Arial"/>
              <a:buNone/>
            </a:pPr>
            <a:r>
              <a:rPr lang="it">
                <a:solidFill>
                  <a:schemeClr val="dk1"/>
                </a:solidFill>
                <a:latin typeface="IBM Plex Sans"/>
                <a:ea typeface="IBM Plex Sans"/>
                <a:cs typeface="IBM Plex Sans"/>
                <a:sym typeface="IBM Plex Sans"/>
              </a:rPr>
              <a:t>Pentru a introduce conceptul de circularitate, organizăm un festival. Înainte de a începe Fest It Up!, vom forma grupuri de maximum trei tineri.</a:t>
            </a:r>
            <a:endParaRPr>
              <a:solidFill>
                <a:schemeClr val="dk1"/>
              </a:solidFill>
              <a:latin typeface="IBM Plex Sans"/>
              <a:ea typeface="IBM Plex Sans"/>
              <a:cs typeface="IBM Plex Sans"/>
              <a:sym typeface="IBM Plex Sans"/>
            </a:endParaRPr>
          </a:p>
          <a:p>
            <a:pPr indent="0" lvl="0" marL="0" rtl="0" algn="l">
              <a:lnSpc>
                <a:spcPct val="115000"/>
              </a:lnSpc>
              <a:spcBef>
                <a:spcPts val="1200"/>
              </a:spcBef>
              <a:spcAft>
                <a:spcPts val="0"/>
              </a:spcAft>
              <a:buClr>
                <a:schemeClr val="dk1"/>
              </a:buClr>
              <a:buSzPts val="1100"/>
              <a:buFont typeface="Arial"/>
              <a:buNone/>
            </a:pPr>
            <a:r>
              <a:rPr lang="it">
                <a:solidFill>
                  <a:schemeClr val="dk1"/>
                </a:solidFill>
                <a:latin typeface="IBM Plex Sans"/>
                <a:ea typeface="IBM Plex Sans"/>
                <a:cs typeface="IBM Plex Sans"/>
                <a:sym typeface="IBM Plex Sans"/>
              </a:rPr>
              <a:t>Fiecare grup urmează strategia fanilor lor (vezi cardul de strategie).</a:t>
            </a:r>
            <a:endParaRPr>
              <a:solidFill>
                <a:schemeClr val="dk1"/>
              </a:solidFill>
              <a:latin typeface="IBM Plex Sans"/>
              <a:ea typeface="IBM Plex Sans"/>
              <a:cs typeface="IBM Plex Sans"/>
              <a:sym typeface="IBM Plex Sans"/>
            </a:endParaRPr>
          </a:p>
          <a:p>
            <a:pPr indent="0" lvl="0" marL="0" rtl="0" algn="l">
              <a:lnSpc>
                <a:spcPct val="115000"/>
              </a:lnSpc>
              <a:spcBef>
                <a:spcPts val="1200"/>
              </a:spcBef>
              <a:spcAft>
                <a:spcPts val="0"/>
              </a:spcAft>
              <a:buClr>
                <a:schemeClr val="dk1"/>
              </a:buClr>
              <a:buSzPts val="1100"/>
              <a:buFont typeface="Arial"/>
              <a:buNone/>
            </a:pPr>
            <a:r>
              <a:rPr lang="it">
                <a:solidFill>
                  <a:schemeClr val="dk1"/>
                </a:solidFill>
                <a:latin typeface="IBM Plex Sans"/>
                <a:ea typeface="IBM Plex Sans"/>
                <a:cs typeface="IBM Plex Sans"/>
                <a:sym typeface="IBM Plex Sans"/>
              </a:rPr>
              <a:t>Grupele mai mari/avansate își pot alege propria strategie. Încercați să vă asigurați că sunt alese strategii diferite.</a:t>
            </a:r>
            <a:endParaRPr>
              <a:solidFill>
                <a:schemeClr val="dk1"/>
              </a:solidFill>
              <a:latin typeface="IBM Plex Sans"/>
              <a:ea typeface="IBM Plex Sans"/>
              <a:cs typeface="IBM Plex Sans"/>
              <a:sym typeface="IBM Plex Sans"/>
            </a:endParaRPr>
          </a:p>
          <a:p>
            <a:pPr indent="0" lvl="0" marL="0" rtl="0" algn="l">
              <a:lnSpc>
                <a:spcPct val="115000"/>
              </a:lnSpc>
              <a:spcBef>
                <a:spcPts val="1200"/>
              </a:spcBef>
              <a:spcAft>
                <a:spcPts val="1200"/>
              </a:spcAft>
              <a:buClr>
                <a:schemeClr val="dk1"/>
              </a:buClr>
              <a:buSzPts val="1100"/>
              <a:buFont typeface="Arial"/>
              <a:buNone/>
            </a:pPr>
            <a:r>
              <a:rPr lang="it">
                <a:solidFill>
                  <a:schemeClr val="dk1"/>
                </a:solidFill>
                <a:latin typeface="IBM Plex Sans"/>
                <a:ea typeface="IBM Plex Sans"/>
                <a:cs typeface="IBM Plex Sans"/>
                <a:sym typeface="IBM Plex Sans"/>
              </a:rPr>
              <a:t>Grupurile joacă jocul în mod independent. Dacă un grup termină mai devreme, își poate exersa prezentarea (pitch-ul).</a:t>
            </a:r>
            <a:endParaRPr>
              <a:solidFill>
                <a:schemeClr val="dk1"/>
              </a:solidFill>
              <a:latin typeface="IBM Plex Sans"/>
              <a:ea typeface="IBM Plex Sans"/>
              <a:cs typeface="IBM Plex Sans"/>
              <a:sym typeface="IBM Plex Sans"/>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4" name="Shape 124"/>
        <p:cNvGrpSpPr/>
        <p:nvPr/>
      </p:nvGrpSpPr>
      <p:grpSpPr>
        <a:xfrm>
          <a:off x="0" y="0"/>
          <a:ext cx="0" cy="0"/>
          <a:chOff x="0" y="0"/>
          <a:chExt cx="0" cy="0"/>
        </a:xfrm>
      </p:grpSpPr>
      <p:sp>
        <p:nvSpPr>
          <p:cNvPr id="125" name="Google Shape;125;g33d089e7e44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26" name="Google Shape;126;g33d089e7e44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15000"/>
              </a:lnSpc>
              <a:spcBef>
                <a:spcPts val="1200"/>
              </a:spcBef>
              <a:spcAft>
                <a:spcPts val="0"/>
              </a:spcAft>
              <a:buClr>
                <a:schemeClr val="dk1"/>
              </a:buClr>
              <a:buSzPts val="1100"/>
              <a:buFont typeface="Arial"/>
              <a:buNone/>
            </a:pPr>
            <a:r>
              <a:rPr b="1" lang="it">
                <a:solidFill>
                  <a:schemeClr val="dk1"/>
                </a:solidFill>
                <a:latin typeface="IBM Plex Sans"/>
                <a:ea typeface="IBM Plex Sans"/>
                <a:cs typeface="IBM Plex Sans"/>
                <a:sym typeface="IBM Plex Sans"/>
              </a:rPr>
              <a:t>Pitch (15 min.)</a:t>
            </a:r>
            <a:br>
              <a:rPr b="1" lang="it">
                <a:solidFill>
                  <a:schemeClr val="dk1"/>
                </a:solidFill>
                <a:latin typeface="IBM Plex Sans"/>
                <a:ea typeface="IBM Plex Sans"/>
                <a:cs typeface="IBM Plex Sans"/>
                <a:sym typeface="IBM Plex Sans"/>
              </a:rPr>
            </a:br>
            <a:r>
              <a:rPr lang="it">
                <a:solidFill>
                  <a:schemeClr val="dk1"/>
                </a:solidFill>
                <a:latin typeface="IBM Plex Sans"/>
                <a:ea typeface="IBM Plex Sans"/>
                <a:cs typeface="IBM Plex Sans"/>
                <a:sym typeface="IBM Plex Sans"/>
              </a:rPr>
              <a:t> După joc, fiecare grup va avea maximum 5 minute pentru a-și prezenta (pitch-ui) festivalul.</a:t>
            </a:r>
            <a:br>
              <a:rPr lang="it">
                <a:solidFill>
                  <a:schemeClr val="dk1"/>
                </a:solidFill>
                <a:latin typeface="IBM Plex Sans"/>
                <a:ea typeface="IBM Plex Sans"/>
                <a:cs typeface="IBM Plex Sans"/>
                <a:sym typeface="IBM Plex Sans"/>
              </a:rPr>
            </a:br>
            <a:r>
              <a:rPr lang="it">
                <a:solidFill>
                  <a:schemeClr val="dk1"/>
                </a:solidFill>
                <a:latin typeface="IBM Plex Sans"/>
                <a:ea typeface="IBM Plex Sans"/>
                <a:cs typeface="IBM Plex Sans"/>
                <a:sym typeface="IBM Plex Sans"/>
              </a:rPr>
              <a:t> Dacă nu este suficient timp, puteți trece la o discuție de grup, folosind întrebările de mai jos.</a:t>
            </a:r>
            <a:endParaRPr>
              <a:solidFill>
                <a:schemeClr val="dk1"/>
              </a:solidFill>
              <a:latin typeface="IBM Plex Sans"/>
              <a:ea typeface="IBM Plex Sans"/>
              <a:cs typeface="IBM Plex Sans"/>
              <a:sym typeface="IBM Plex Sans"/>
            </a:endParaRPr>
          </a:p>
          <a:p>
            <a:pPr indent="-298450" lvl="0" marL="457200" rtl="0" algn="l">
              <a:lnSpc>
                <a:spcPct val="115000"/>
              </a:lnSpc>
              <a:spcBef>
                <a:spcPts val="1200"/>
              </a:spcBef>
              <a:spcAft>
                <a:spcPts val="0"/>
              </a:spcAft>
              <a:buClr>
                <a:schemeClr val="dk1"/>
              </a:buClr>
              <a:buSzPts val="1100"/>
              <a:buChar char="●"/>
            </a:pPr>
            <a:r>
              <a:rPr lang="it">
                <a:solidFill>
                  <a:schemeClr val="dk1"/>
                </a:solidFill>
                <a:latin typeface="IBM Plex Sans"/>
                <a:ea typeface="IBM Plex Sans"/>
                <a:cs typeface="IBM Plex Sans"/>
                <a:sym typeface="IBM Plex Sans"/>
              </a:rPr>
              <a:t>Ce alegeri ați făcut care se potrivesc fanilor voștri?</a:t>
            </a:r>
            <a:br>
              <a:rPr lang="it">
                <a:solidFill>
                  <a:schemeClr val="dk1"/>
                </a:solidFill>
                <a:latin typeface="IBM Plex Sans"/>
                <a:ea typeface="IBM Plex Sans"/>
                <a:cs typeface="IBM Plex Sans"/>
                <a:sym typeface="IBM Plex Sans"/>
              </a:rPr>
            </a:br>
            <a:endParaRPr>
              <a:solidFill>
                <a:schemeClr val="dk1"/>
              </a:solidFill>
              <a:latin typeface="IBM Plex Sans"/>
              <a:ea typeface="IBM Plex Sans"/>
              <a:cs typeface="IBM Plex Sans"/>
              <a:sym typeface="IBM Plex Sans"/>
            </a:endParaRPr>
          </a:p>
          <a:p>
            <a:pPr indent="-298450" lvl="0" marL="457200" rtl="0" algn="l">
              <a:lnSpc>
                <a:spcPct val="115000"/>
              </a:lnSpc>
              <a:spcBef>
                <a:spcPts val="0"/>
              </a:spcBef>
              <a:spcAft>
                <a:spcPts val="0"/>
              </a:spcAft>
              <a:buClr>
                <a:schemeClr val="dk1"/>
              </a:buClr>
              <a:buSzPts val="1100"/>
              <a:buChar char="●"/>
            </a:pPr>
            <a:r>
              <a:rPr lang="it">
                <a:solidFill>
                  <a:schemeClr val="dk1"/>
                </a:solidFill>
                <a:latin typeface="IBM Plex Sans"/>
                <a:ea typeface="IBM Plex Sans"/>
                <a:cs typeface="IBM Plex Sans"/>
                <a:sym typeface="IBM Plex Sans"/>
              </a:rPr>
              <a:t>Cum a fost să luați decizii care se potrivesc fanilor voștri?</a:t>
            </a:r>
            <a:br>
              <a:rPr lang="it">
                <a:solidFill>
                  <a:schemeClr val="dk1"/>
                </a:solidFill>
                <a:latin typeface="IBM Plex Sans"/>
                <a:ea typeface="IBM Plex Sans"/>
                <a:cs typeface="IBM Plex Sans"/>
                <a:sym typeface="IBM Plex Sans"/>
              </a:rPr>
            </a:br>
            <a:endParaRPr>
              <a:solidFill>
                <a:schemeClr val="dk1"/>
              </a:solidFill>
              <a:latin typeface="IBM Plex Sans"/>
              <a:ea typeface="IBM Plex Sans"/>
              <a:cs typeface="IBM Plex Sans"/>
              <a:sym typeface="IBM Plex Sans"/>
            </a:endParaRPr>
          </a:p>
          <a:p>
            <a:pPr indent="-298450" lvl="0" marL="457200" rtl="0" algn="l">
              <a:lnSpc>
                <a:spcPct val="115000"/>
              </a:lnSpc>
              <a:spcBef>
                <a:spcPts val="0"/>
              </a:spcBef>
              <a:spcAft>
                <a:spcPts val="0"/>
              </a:spcAft>
              <a:buClr>
                <a:schemeClr val="dk1"/>
              </a:buClr>
              <a:buSzPts val="1100"/>
              <a:buChar char="●"/>
            </a:pPr>
            <a:r>
              <a:rPr lang="it">
                <a:solidFill>
                  <a:schemeClr val="dk1"/>
                </a:solidFill>
                <a:latin typeface="IBM Plex Sans"/>
                <a:ea typeface="IBM Plex Sans"/>
                <a:cs typeface="IBM Plex Sans"/>
                <a:sym typeface="IBM Plex Sans"/>
              </a:rPr>
              <a:t>Care credeți că ar fi cea mai bună strategie?</a:t>
            </a:r>
            <a:br>
              <a:rPr lang="it">
                <a:solidFill>
                  <a:schemeClr val="dk1"/>
                </a:solidFill>
                <a:latin typeface="IBM Plex Sans"/>
                <a:ea typeface="IBM Plex Sans"/>
                <a:cs typeface="IBM Plex Sans"/>
                <a:sym typeface="IBM Plex Sans"/>
              </a:rPr>
            </a:br>
            <a:endParaRPr>
              <a:solidFill>
                <a:schemeClr val="dk1"/>
              </a:solidFill>
              <a:latin typeface="IBM Plex Sans"/>
              <a:ea typeface="IBM Plex Sans"/>
              <a:cs typeface="IBM Plex Sans"/>
              <a:sym typeface="IBM Plex Sans"/>
            </a:endParaRPr>
          </a:p>
          <a:p>
            <a:pPr indent="-298450" lvl="0" marL="457200" rtl="0" algn="l">
              <a:lnSpc>
                <a:spcPct val="115000"/>
              </a:lnSpc>
              <a:spcBef>
                <a:spcPts val="0"/>
              </a:spcBef>
              <a:spcAft>
                <a:spcPts val="0"/>
              </a:spcAft>
              <a:buClr>
                <a:schemeClr val="dk1"/>
              </a:buClr>
              <a:buSzPts val="1100"/>
              <a:buChar char="●"/>
            </a:pPr>
            <a:r>
              <a:rPr lang="it">
                <a:solidFill>
                  <a:schemeClr val="dk1"/>
                </a:solidFill>
                <a:latin typeface="IBM Plex Sans"/>
                <a:ea typeface="IBM Plex Sans"/>
                <a:cs typeface="IBM Plex Sans"/>
                <a:sym typeface="IBM Plex Sans"/>
              </a:rPr>
              <a:t>Ce ați fac</a:t>
            </a:r>
            <a:r>
              <a:rPr b="1" lang="it">
                <a:solidFill>
                  <a:schemeClr val="dk1"/>
                </a:solidFill>
                <a:latin typeface="IBM Plex Sans"/>
                <a:ea typeface="IBM Plex Sans"/>
                <a:cs typeface="IBM Plex Sans"/>
                <a:sym typeface="IBM Plex Sans"/>
              </a:rPr>
              <a:t>e diferit dacă ați putea combina toți fanii?</a:t>
            </a:r>
            <a:endParaRPr b="1">
              <a:solidFill>
                <a:schemeClr val="dk1"/>
              </a:solidFill>
              <a:latin typeface="IBM Plex Sans"/>
              <a:ea typeface="IBM Plex Sans"/>
              <a:cs typeface="IBM Plex Sans"/>
              <a:sym typeface="IBM Plex Sans"/>
            </a:endParaRPr>
          </a:p>
          <a:p>
            <a:pPr indent="0" lvl="0" marL="0" rtl="0" algn="l">
              <a:spcBef>
                <a:spcPts val="1200"/>
              </a:spcBef>
              <a:spcAft>
                <a:spcPts val="1200"/>
              </a:spcAft>
              <a:buNone/>
            </a:pPr>
            <a:r>
              <a:t/>
            </a:r>
            <a:endParaRPr b="1">
              <a:solidFill>
                <a:schemeClr val="dk1"/>
              </a:solidFill>
              <a:latin typeface="IBM Plex Sans"/>
              <a:ea typeface="IBM Plex Sans"/>
              <a:cs typeface="IBM Plex Sans"/>
              <a:sym typeface="IBM Plex Sans"/>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it"/>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311700" y="3152225"/>
            <a:ext cx="8520600" cy="13008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it"/>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it"/>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it"/>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it"/>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3117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8324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it"/>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it"/>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555600"/>
            <a:ext cx="2808000" cy="7557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311700" y="1389600"/>
            <a:ext cx="2808000" cy="31794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it"/>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450150"/>
            <a:ext cx="6367800" cy="4090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it"/>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65500" y="1233175"/>
            <a:ext cx="4045200" cy="14823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65500" y="2803075"/>
            <a:ext cx="4045200" cy="1235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939500" y="724075"/>
            <a:ext cx="3837000" cy="3695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it"/>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4230575"/>
            <a:ext cx="5998800" cy="6051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it"/>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it"/>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4.png"/><Relationship Id="rId4" Type="http://schemas.openxmlformats.org/officeDocument/2006/relationships/image" Target="../media/image13.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9.png"/><Relationship Id="rId4" Type="http://schemas.openxmlformats.org/officeDocument/2006/relationships/image" Target="../media/image16.png"/><Relationship Id="rId5" Type="http://schemas.openxmlformats.org/officeDocument/2006/relationships/image" Target="../media/image17.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9.png"/><Relationship Id="rId4" Type="http://schemas.openxmlformats.org/officeDocument/2006/relationships/image" Target="../media/image1.png"/><Relationship Id="rId5" Type="http://schemas.openxmlformats.org/officeDocument/2006/relationships/image" Target="../media/image6.png"/><Relationship Id="rId6" Type="http://schemas.openxmlformats.org/officeDocument/2006/relationships/image" Target="../media/image12.png"/><Relationship Id="rId7" Type="http://schemas.openxmlformats.org/officeDocument/2006/relationships/image" Target="../media/image11.png"/><Relationship Id="rId8" Type="http://schemas.openxmlformats.org/officeDocument/2006/relationships/image" Target="../media/image2.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9.png"/><Relationship Id="rId4" Type="http://schemas.openxmlformats.org/officeDocument/2006/relationships/image" Target="../media/image14.png"/><Relationship Id="rId11" Type="http://schemas.openxmlformats.org/officeDocument/2006/relationships/image" Target="../media/image11.png"/><Relationship Id="rId10" Type="http://schemas.openxmlformats.org/officeDocument/2006/relationships/image" Target="../media/image12.png"/><Relationship Id="rId12" Type="http://schemas.openxmlformats.org/officeDocument/2006/relationships/image" Target="../media/image2.png"/><Relationship Id="rId9" Type="http://schemas.openxmlformats.org/officeDocument/2006/relationships/image" Target="../media/image6.png"/><Relationship Id="rId5" Type="http://schemas.openxmlformats.org/officeDocument/2006/relationships/image" Target="../media/image8.png"/><Relationship Id="rId6" Type="http://schemas.openxmlformats.org/officeDocument/2006/relationships/image" Target="../media/image5.png"/><Relationship Id="rId7" Type="http://schemas.openxmlformats.org/officeDocument/2006/relationships/image" Target="../media/image10.png"/><Relationship Id="rId8" Type="http://schemas.openxmlformats.org/officeDocument/2006/relationships/image" Target="../media/image7.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9.png"/><Relationship Id="rId4" Type="http://schemas.openxmlformats.org/officeDocument/2006/relationships/image" Target="../media/image6.png"/><Relationship Id="rId5" Type="http://schemas.openxmlformats.org/officeDocument/2006/relationships/image" Target="../media/image2.png"/><Relationship Id="rId6" Type="http://schemas.openxmlformats.org/officeDocument/2006/relationships/image" Target="../media/image11.png"/><Relationship Id="rId7" Type="http://schemas.openxmlformats.org/officeDocument/2006/relationships/image" Target="../media/image12.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 Id="rId3" Type="http://schemas.openxmlformats.org/officeDocument/2006/relationships/image" Target="../media/image9.png"/><Relationship Id="rId4" Type="http://schemas.openxmlformats.org/officeDocument/2006/relationships/hyperlink" Target="https://www.figma.com/proto/f8EPshc9eWrbF6MUTrKkhO/Fest-it-up--juli-?node-id=1-45&amp;t=4nmGHuDSntDmmFKV-1&amp;starting-point-node-id=1%3A30" TargetMode="External"/><Relationship Id="rId5" Type="http://schemas.openxmlformats.org/officeDocument/2006/relationships/image" Target="../media/image15.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 Id="rId3" Type="http://schemas.openxmlformats.org/officeDocument/2006/relationships/image" Target="../media/image4.png"/><Relationship Id="rId4" Type="http://schemas.openxmlformats.org/officeDocument/2006/relationships/image" Target="../media/image13.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0424D7"/>
        </a:solidFill>
      </p:bgPr>
    </p:bg>
    <p:spTree>
      <p:nvGrpSpPr>
        <p:cNvPr id="53" name="Shape 53"/>
        <p:cNvGrpSpPr/>
        <p:nvPr/>
      </p:nvGrpSpPr>
      <p:grpSpPr>
        <a:xfrm>
          <a:off x="0" y="0"/>
          <a:ext cx="0" cy="0"/>
          <a:chOff x="0" y="0"/>
          <a:chExt cx="0" cy="0"/>
        </a:xfrm>
      </p:grpSpPr>
      <p:sp>
        <p:nvSpPr>
          <p:cNvPr id="54" name="Google Shape;54;p13"/>
          <p:cNvSpPr txBox="1"/>
          <p:nvPr/>
        </p:nvSpPr>
        <p:spPr>
          <a:xfrm>
            <a:off x="1810950" y="1649763"/>
            <a:ext cx="5522100" cy="13545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b="1" lang="it" sz="7600">
                <a:solidFill>
                  <a:schemeClr val="lt1"/>
                </a:solidFill>
                <a:latin typeface="IBM Plex Sans"/>
                <a:ea typeface="IBM Plex Sans"/>
                <a:cs typeface="IBM Plex Sans"/>
                <a:sym typeface="IBM Plex Sans"/>
              </a:rPr>
              <a:t>FEST IT UP!</a:t>
            </a:r>
            <a:endParaRPr b="1" sz="7600">
              <a:solidFill>
                <a:schemeClr val="lt1"/>
              </a:solidFill>
              <a:latin typeface="IBM Plex Sans"/>
              <a:ea typeface="IBM Plex Sans"/>
              <a:cs typeface="IBM Plex Sans"/>
              <a:sym typeface="IBM Plex Sans"/>
            </a:endParaRPr>
          </a:p>
        </p:txBody>
      </p:sp>
      <p:pic>
        <p:nvPicPr>
          <p:cNvPr id="55" name="Google Shape;55;p13"/>
          <p:cNvPicPr preferRelativeResize="0"/>
          <p:nvPr/>
        </p:nvPicPr>
        <p:blipFill>
          <a:blip r:embed="rId3">
            <a:alphaModFix/>
          </a:blip>
          <a:stretch>
            <a:fillRect/>
          </a:stretch>
        </p:blipFill>
        <p:spPr>
          <a:xfrm>
            <a:off x="3190889" y="4329321"/>
            <a:ext cx="5939174" cy="800400"/>
          </a:xfrm>
          <a:prstGeom prst="rect">
            <a:avLst/>
          </a:prstGeom>
          <a:noFill/>
          <a:ln>
            <a:noFill/>
          </a:ln>
        </p:spPr>
      </p:pic>
      <p:cxnSp>
        <p:nvCxnSpPr>
          <p:cNvPr id="56" name="Google Shape;56;p13"/>
          <p:cNvCxnSpPr/>
          <p:nvPr/>
        </p:nvCxnSpPr>
        <p:spPr>
          <a:xfrm>
            <a:off x="-7350" y="4330550"/>
            <a:ext cx="9171600" cy="0"/>
          </a:xfrm>
          <a:prstGeom prst="straightConnector1">
            <a:avLst/>
          </a:prstGeom>
          <a:noFill/>
          <a:ln cap="flat" cmpd="sng" w="9525">
            <a:solidFill>
              <a:schemeClr val="lt1"/>
            </a:solidFill>
            <a:prstDash val="solid"/>
            <a:round/>
            <a:headEnd len="med" w="med" type="none"/>
            <a:tailEnd len="med" w="med" type="none"/>
          </a:ln>
        </p:spPr>
      </p:cxnSp>
      <p:cxnSp>
        <p:nvCxnSpPr>
          <p:cNvPr id="57" name="Google Shape;57;p13"/>
          <p:cNvCxnSpPr/>
          <p:nvPr/>
        </p:nvCxnSpPr>
        <p:spPr>
          <a:xfrm>
            <a:off x="-7337" y="324700"/>
            <a:ext cx="9171600" cy="0"/>
          </a:xfrm>
          <a:prstGeom prst="straightConnector1">
            <a:avLst/>
          </a:prstGeom>
          <a:noFill/>
          <a:ln cap="flat" cmpd="sng" w="9525">
            <a:solidFill>
              <a:schemeClr val="lt1"/>
            </a:solidFill>
            <a:prstDash val="solid"/>
            <a:round/>
            <a:headEnd len="med" w="med" type="none"/>
            <a:tailEnd len="med" w="med" type="none"/>
          </a:ln>
        </p:spPr>
      </p:cxnSp>
      <p:sp>
        <p:nvSpPr>
          <p:cNvPr id="58" name="Google Shape;58;p13"/>
          <p:cNvSpPr txBox="1"/>
          <p:nvPr/>
        </p:nvSpPr>
        <p:spPr>
          <a:xfrm>
            <a:off x="2" y="-13775"/>
            <a:ext cx="3032100" cy="3540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it" sz="1100">
                <a:solidFill>
                  <a:schemeClr val="lt1"/>
                </a:solidFill>
                <a:latin typeface="IBM Plex Sans"/>
                <a:ea typeface="IBM Plex Sans"/>
                <a:cs typeface="IBM Plex Sans"/>
                <a:sym typeface="IBM Plex Sans"/>
              </a:rPr>
              <a:t>#alphafutureskills 	</a:t>
            </a:r>
            <a:r>
              <a:rPr lang="it" sz="1100">
                <a:solidFill>
                  <a:schemeClr val="lt2"/>
                </a:solidFill>
                <a:latin typeface="IBM Plex Sans"/>
                <a:ea typeface="IBM Plex Sans"/>
                <a:cs typeface="IBM Plex Sans"/>
                <a:sym typeface="IBM Plex Sans"/>
              </a:rPr>
              <a:t>CC BY-NC-ND 4.0</a:t>
            </a:r>
            <a:endParaRPr sz="1100">
              <a:solidFill>
                <a:schemeClr val="lt1"/>
              </a:solidFill>
              <a:latin typeface="IBM Plex Sans"/>
              <a:ea typeface="IBM Plex Sans"/>
              <a:cs typeface="IBM Plex Sans"/>
              <a:sym typeface="IBM Plex Sans"/>
            </a:endParaRPr>
          </a:p>
        </p:txBody>
      </p:sp>
      <p:pic>
        <p:nvPicPr>
          <p:cNvPr id="59" name="Google Shape;59;p13"/>
          <p:cNvPicPr preferRelativeResize="0"/>
          <p:nvPr/>
        </p:nvPicPr>
        <p:blipFill>
          <a:blip r:embed="rId4">
            <a:alphaModFix/>
          </a:blip>
          <a:stretch>
            <a:fillRect/>
          </a:stretch>
        </p:blipFill>
        <p:spPr>
          <a:xfrm>
            <a:off x="152472" y="4490635"/>
            <a:ext cx="987657" cy="477775"/>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63" name="Shape 63"/>
        <p:cNvGrpSpPr/>
        <p:nvPr/>
      </p:nvGrpSpPr>
      <p:grpSpPr>
        <a:xfrm>
          <a:off x="0" y="0"/>
          <a:ext cx="0" cy="0"/>
          <a:chOff x="0" y="0"/>
          <a:chExt cx="0" cy="0"/>
        </a:xfrm>
      </p:grpSpPr>
      <p:cxnSp>
        <p:nvCxnSpPr>
          <p:cNvPr id="64" name="Google Shape;64;p14"/>
          <p:cNvCxnSpPr/>
          <p:nvPr/>
        </p:nvCxnSpPr>
        <p:spPr>
          <a:xfrm>
            <a:off x="-13812" y="4691051"/>
            <a:ext cx="9171600" cy="0"/>
          </a:xfrm>
          <a:prstGeom prst="straightConnector1">
            <a:avLst/>
          </a:prstGeom>
          <a:noFill/>
          <a:ln cap="flat" cmpd="sng" w="9525">
            <a:solidFill>
              <a:srgbClr val="0424D7"/>
            </a:solidFill>
            <a:prstDash val="solid"/>
            <a:round/>
            <a:headEnd len="sm" w="sm" type="none"/>
            <a:tailEnd len="sm" w="sm" type="none"/>
          </a:ln>
        </p:spPr>
      </p:cxnSp>
      <p:sp>
        <p:nvSpPr>
          <p:cNvPr id="65" name="Google Shape;65;p14"/>
          <p:cNvSpPr txBox="1"/>
          <p:nvPr>
            <p:ph idx="12" type="sldNum"/>
          </p:nvPr>
        </p:nvSpPr>
        <p:spPr>
          <a:xfrm>
            <a:off x="8572458" y="4719442"/>
            <a:ext cx="548700" cy="393600"/>
          </a:xfrm>
          <a:prstGeom prst="rect">
            <a:avLst/>
          </a:prstGeom>
          <a:noFill/>
          <a:ln>
            <a:noFill/>
          </a:ln>
        </p:spPr>
        <p:txBody>
          <a:bodyPr anchorCtr="0" anchor="ctr" bIns="91425" lIns="91425" spcFirstLastPara="1" rIns="91425" wrap="square" tIns="108000">
            <a:normAutofit/>
          </a:bodyPr>
          <a:lstStyle/>
          <a:p>
            <a:pPr indent="0" lvl="0" marL="0" rtl="0" algn="r">
              <a:spcBef>
                <a:spcPts val="0"/>
              </a:spcBef>
              <a:spcAft>
                <a:spcPts val="0"/>
              </a:spcAft>
              <a:buNone/>
            </a:pPr>
            <a:fld id="{00000000-1234-1234-1234-123412341234}" type="slidenum">
              <a:rPr lang="it"/>
              <a:t>‹#›</a:t>
            </a:fld>
            <a:endParaRPr/>
          </a:p>
        </p:txBody>
      </p:sp>
      <p:pic>
        <p:nvPicPr>
          <p:cNvPr id="66" name="Google Shape;66;p14"/>
          <p:cNvPicPr preferRelativeResize="0"/>
          <p:nvPr/>
        </p:nvPicPr>
        <p:blipFill rotWithShape="1">
          <a:blip r:embed="rId3">
            <a:alphaModFix/>
          </a:blip>
          <a:srcRect b="0" l="0" r="0" t="0"/>
          <a:stretch/>
        </p:blipFill>
        <p:spPr>
          <a:xfrm>
            <a:off x="68853" y="4766055"/>
            <a:ext cx="315476" cy="315476"/>
          </a:xfrm>
          <a:prstGeom prst="rect">
            <a:avLst/>
          </a:prstGeom>
          <a:noFill/>
          <a:ln>
            <a:noFill/>
          </a:ln>
        </p:spPr>
      </p:pic>
      <p:sp>
        <p:nvSpPr>
          <p:cNvPr id="67" name="Google Shape;67;p14"/>
          <p:cNvSpPr txBox="1"/>
          <p:nvPr/>
        </p:nvSpPr>
        <p:spPr>
          <a:xfrm>
            <a:off x="384325" y="140200"/>
            <a:ext cx="6948600" cy="5541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400"/>
              <a:buFont typeface="Arial"/>
              <a:buNone/>
            </a:pPr>
            <a:r>
              <a:rPr b="1" lang="it" sz="2400">
                <a:solidFill>
                  <a:srgbClr val="03C9CB"/>
                </a:solidFill>
                <a:latin typeface="IBM Plex Sans"/>
                <a:ea typeface="IBM Plex Sans"/>
                <a:cs typeface="IBM Plex Sans"/>
                <a:sym typeface="IBM Plex Sans"/>
              </a:rPr>
              <a:t>Circularitate?</a:t>
            </a:r>
            <a:endParaRPr b="1" i="1" sz="2400" u="none" cap="none" strike="noStrike">
              <a:solidFill>
                <a:srgbClr val="03C9CB"/>
              </a:solidFill>
              <a:latin typeface="IBM Plex Sans"/>
              <a:ea typeface="IBM Plex Sans"/>
              <a:cs typeface="IBM Plex Sans"/>
              <a:sym typeface="IBM Plex Sans"/>
            </a:endParaRPr>
          </a:p>
        </p:txBody>
      </p:sp>
      <p:pic>
        <p:nvPicPr>
          <p:cNvPr id="68" name="Google Shape;68;p14"/>
          <p:cNvPicPr preferRelativeResize="0"/>
          <p:nvPr/>
        </p:nvPicPr>
        <p:blipFill rotWithShape="1">
          <a:blip r:embed="rId4">
            <a:alphaModFix/>
          </a:blip>
          <a:srcRect b="20315" l="0" r="0" t="8327"/>
          <a:stretch/>
        </p:blipFill>
        <p:spPr>
          <a:xfrm>
            <a:off x="2678550" y="1093063"/>
            <a:ext cx="4144400" cy="2957362"/>
          </a:xfrm>
          <a:prstGeom prst="rect">
            <a:avLst/>
          </a:prstGeom>
          <a:noFill/>
          <a:ln>
            <a:noFill/>
          </a:ln>
        </p:spPr>
      </p:pic>
      <p:pic>
        <p:nvPicPr>
          <p:cNvPr id="69" name="Google Shape;69;p14"/>
          <p:cNvPicPr preferRelativeResize="0"/>
          <p:nvPr/>
        </p:nvPicPr>
        <p:blipFill>
          <a:blip r:embed="rId5">
            <a:alphaModFix/>
          </a:blip>
          <a:stretch>
            <a:fillRect/>
          </a:stretch>
        </p:blipFill>
        <p:spPr>
          <a:xfrm>
            <a:off x="7082650" y="3911875"/>
            <a:ext cx="1396164" cy="779175"/>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73" name="Shape 73"/>
        <p:cNvGrpSpPr/>
        <p:nvPr/>
      </p:nvGrpSpPr>
      <p:grpSpPr>
        <a:xfrm>
          <a:off x="0" y="0"/>
          <a:ext cx="0" cy="0"/>
          <a:chOff x="0" y="0"/>
          <a:chExt cx="0" cy="0"/>
        </a:xfrm>
      </p:grpSpPr>
      <p:cxnSp>
        <p:nvCxnSpPr>
          <p:cNvPr id="74" name="Google Shape;74;p15"/>
          <p:cNvCxnSpPr/>
          <p:nvPr/>
        </p:nvCxnSpPr>
        <p:spPr>
          <a:xfrm>
            <a:off x="-13812" y="4691051"/>
            <a:ext cx="9171600" cy="0"/>
          </a:xfrm>
          <a:prstGeom prst="straightConnector1">
            <a:avLst/>
          </a:prstGeom>
          <a:noFill/>
          <a:ln cap="flat" cmpd="sng" w="9525">
            <a:solidFill>
              <a:srgbClr val="0424D7"/>
            </a:solidFill>
            <a:prstDash val="solid"/>
            <a:round/>
            <a:headEnd len="sm" w="sm" type="none"/>
            <a:tailEnd len="sm" w="sm" type="none"/>
          </a:ln>
        </p:spPr>
      </p:cxnSp>
      <p:sp>
        <p:nvSpPr>
          <p:cNvPr id="75" name="Google Shape;75;p15"/>
          <p:cNvSpPr txBox="1"/>
          <p:nvPr>
            <p:ph idx="12" type="sldNum"/>
          </p:nvPr>
        </p:nvSpPr>
        <p:spPr>
          <a:xfrm>
            <a:off x="8572458" y="4719442"/>
            <a:ext cx="548700" cy="393600"/>
          </a:xfrm>
          <a:prstGeom prst="rect">
            <a:avLst/>
          </a:prstGeom>
          <a:noFill/>
          <a:ln>
            <a:noFill/>
          </a:ln>
        </p:spPr>
        <p:txBody>
          <a:bodyPr anchorCtr="0" anchor="ctr" bIns="91425" lIns="91425" spcFirstLastPara="1" rIns="91425" wrap="square" tIns="108000">
            <a:normAutofit/>
          </a:bodyPr>
          <a:lstStyle/>
          <a:p>
            <a:pPr indent="0" lvl="0" marL="0" rtl="0" algn="r">
              <a:spcBef>
                <a:spcPts val="0"/>
              </a:spcBef>
              <a:spcAft>
                <a:spcPts val="0"/>
              </a:spcAft>
              <a:buNone/>
            </a:pPr>
            <a:fld id="{00000000-1234-1234-1234-123412341234}" type="slidenum">
              <a:rPr lang="it"/>
              <a:t>‹#›</a:t>
            </a:fld>
            <a:endParaRPr/>
          </a:p>
        </p:txBody>
      </p:sp>
      <p:pic>
        <p:nvPicPr>
          <p:cNvPr id="76" name="Google Shape;76;p15"/>
          <p:cNvPicPr preferRelativeResize="0"/>
          <p:nvPr/>
        </p:nvPicPr>
        <p:blipFill rotWithShape="1">
          <a:blip r:embed="rId3">
            <a:alphaModFix/>
          </a:blip>
          <a:srcRect b="0" l="0" r="0" t="0"/>
          <a:stretch/>
        </p:blipFill>
        <p:spPr>
          <a:xfrm>
            <a:off x="68853" y="4766055"/>
            <a:ext cx="315476" cy="315476"/>
          </a:xfrm>
          <a:prstGeom prst="rect">
            <a:avLst/>
          </a:prstGeom>
          <a:noFill/>
          <a:ln>
            <a:noFill/>
          </a:ln>
        </p:spPr>
      </p:pic>
      <p:sp>
        <p:nvSpPr>
          <p:cNvPr id="77" name="Google Shape;77;p15"/>
          <p:cNvSpPr txBox="1"/>
          <p:nvPr/>
        </p:nvSpPr>
        <p:spPr>
          <a:xfrm>
            <a:off x="384325" y="140200"/>
            <a:ext cx="6948600" cy="5541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400"/>
              <a:buFont typeface="Arial"/>
              <a:buNone/>
            </a:pPr>
            <a:r>
              <a:rPr b="1" lang="it" sz="2400">
                <a:solidFill>
                  <a:srgbClr val="0424D7"/>
                </a:solidFill>
                <a:latin typeface="IBM Plex Sans"/>
                <a:ea typeface="IBM Plex Sans"/>
                <a:cs typeface="IBM Plex Sans"/>
                <a:sym typeface="IBM Plex Sans"/>
              </a:rPr>
              <a:t>Fani</a:t>
            </a:r>
            <a:endParaRPr b="1" i="0" sz="2400" u="none" cap="none" strike="noStrike">
              <a:solidFill>
                <a:srgbClr val="0424D7"/>
              </a:solidFill>
              <a:latin typeface="IBM Plex Sans"/>
              <a:ea typeface="IBM Plex Sans"/>
              <a:cs typeface="IBM Plex Sans"/>
              <a:sym typeface="IBM Plex Sans"/>
            </a:endParaRPr>
          </a:p>
        </p:txBody>
      </p:sp>
      <p:pic>
        <p:nvPicPr>
          <p:cNvPr id="78" name="Google Shape;78;p15"/>
          <p:cNvPicPr preferRelativeResize="0"/>
          <p:nvPr/>
        </p:nvPicPr>
        <p:blipFill rotWithShape="1">
          <a:blip r:embed="rId4">
            <a:alphaModFix/>
          </a:blip>
          <a:srcRect b="8164" l="0" r="0" t="0"/>
          <a:stretch/>
        </p:blipFill>
        <p:spPr>
          <a:xfrm>
            <a:off x="68850" y="3940275"/>
            <a:ext cx="1652350" cy="750775"/>
          </a:xfrm>
          <a:prstGeom prst="rect">
            <a:avLst/>
          </a:prstGeom>
          <a:noFill/>
          <a:ln>
            <a:noFill/>
          </a:ln>
        </p:spPr>
      </p:pic>
      <p:pic>
        <p:nvPicPr>
          <p:cNvPr id="79" name="Google Shape;79;p15"/>
          <p:cNvPicPr preferRelativeResize="0"/>
          <p:nvPr/>
        </p:nvPicPr>
        <p:blipFill>
          <a:blip r:embed="rId5">
            <a:alphaModFix/>
          </a:blip>
          <a:stretch>
            <a:fillRect/>
          </a:stretch>
        </p:blipFill>
        <p:spPr>
          <a:xfrm>
            <a:off x="2890635" y="1565479"/>
            <a:ext cx="1652350" cy="1587973"/>
          </a:xfrm>
          <a:prstGeom prst="rect">
            <a:avLst/>
          </a:prstGeom>
          <a:noFill/>
          <a:ln>
            <a:noFill/>
          </a:ln>
        </p:spPr>
      </p:pic>
      <p:pic>
        <p:nvPicPr>
          <p:cNvPr id="80" name="Google Shape;80;p15"/>
          <p:cNvPicPr preferRelativeResize="0"/>
          <p:nvPr/>
        </p:nvPicPr>
        <p:blipFill>
          <a:blip r:embed="rId6">
            <a:alphaModFix/>
          </a:blip>
          <a:stretch>
            <a:fillRect/>
          </a:stretch>
        </p:blipFill>
        <p:spPr>
          <a:xfrm>
            <a:off x="7078775" y="1566063"/>
            <a:ext cx="1565653" cy="1587100"/>
          </a:xfrm>
          <a:prstGeom prst="rect">
            <a:avLst/>
          </a:prstGeom>
          <a:noFill/>
          <a:ln>
            <a:noFill/>
          </a:ln>
        </p:spPr>
      </p:pic>
      <p:pic>
        <p:nvPicPr>
          <p:cNvPr id="81" name="Google Shape;81;p15"/>
          <p:cNvPicPr preferRelativeResize="0"/>
          <p:nvPr/>
        </p:nvPicPr>
        <p:blipFill>
          <a:blip r:embed="rId7">
            <a:alphaModFix/>
          </a:blip>
          <a:stretch>
            <a:fillRect/>
          </a:stretch>
        </p:blipFill>
        <p:spPr>
          <a:xfrm>
            <a:off x="4984705" y="1565773"/>
            <a:ext cx="1652350" cy="1587096"/>
          </a:xfrm>
          <a:prstGeom prst="rect">
            <a:avLst/>
          </a:prstGeom>
          <a:noFill/>
          <a:ln>
            <a:noFill/>
          </a:ln>
        </p:spPr>
      </p:pic>
      <p:pic>
        <p:nvPicPr>
          <p:cNvPr id="82" name="Google Shape;82;p15"/>
          <p:cNvPicPr preferRelativeResize="0"/>
          <p:nvPr/>
        </p:nvPicPr>
        <p:blipFill>
          <a:blip r:embed="rId8">
            <a:alphaModFix/>
          </a:blip>
          <a:stretch>
            <a:fillRect/>
          </a:stretch>
        </p:blipFill>
        <p:spPr>
          <a:xfrm>
            <a:off x="384325" y="1566063"/>
            <a:ext cx="2064590" cy="2011375"/>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86" name="Shape 86"/>
        <p:cNvGrpSpPr/>
        <p:nvPr/>
      </p:nvGrpSpPr>
      <p:grpSpPr>
        <a:xfrm>
          <a:off x="0" y="0"/>
          <a:ext cx="0" cy="0"/>
          <a:chOff x="0" y="0"/>
          <a:chExt cx="0" cy="0"/>
        </a:xfrm>
      </p:grpSpPr>
      <p:cxnSp>
        <p:nvCxnSpPr>
          <p:cNvPr id="87" name="Google Shape;87;p16"/>
          <p:cNvCxnSpPr/>
          <p:nvPr/>
        </p:nvCxnSpPr>
        <p:spPr>
          <a:xfrm>
            <a:off x="-13812" y="4691051"/>
            <a:ext cx="9171600" cy="0"/>
          </a:xfrm>
          <a:prstGeom prst="straightConnector1">
            <a:avLst/>
          </a:prstGeom>
          <a:noFill/>
          <a:ln cap="flat" cmpd="sng" w="9525">
            <a:solidFill>
              <a:srgbClr val="0424D7"/>
            </a:solidFill>
            <a:prstDash val="solid"/>
            <a:round/>
            <a:headEnd len="med" w="med" type="none"/>
            <a:tailEnd len="med" w="med" type="none"/>
          </a:ln>
        </p:spPr>
      </p:cxnSp>
      <p:sp>
        <p:nvSpPr>
          <p:cNvPr id="88" name="Google Shape;88;p16"/>
          <p:cNvSpPr txBox="1"/>
          <p:nvPr>
            <p:ph idx="12" type="sldNum"/>
          </p:nvPr>
        </p:nvSpPr>
        <p:spPr>
          <a:xfrm>
            <a:off x="8572458" y="4719442"/>
            <a:ext cx="548700" cy="393600"/>
          </a:xfrm>
          <a:prstGeom prst="rect">
            <a:avLst/>
          </a:prstGeom>
        </p:spPr>
        <p:txBody>
          <a:bodyPr anchorCtr="0" anchor="ctr" bIns="91425" lIns="91425" spcFirstLastPara="1" rIns="91425" wrap="square" tIns="108000">
            <a:normAutofit/>
          </a:bodyPr>
          <a:lstStyle/>
          <a:p>
            <a:pPr indent="0" lvl="0" marL="0" rtl="0" algn="r">
              <a:spcBef>
                <a:spcPts val="0"/>
              </a:spcBef>
              <a:spcAft>
                <a:spcPts val="0"/>
              </a:spcAft>
              <a:buNone/>
            </a:pPr>
            <a:fld id="{00000000-1234-1234-1234-123412341234}" type="slidenum">
              <a:rPr lang="it" sz="1100">
                <a:solidFill>
                  <a:srgbClr val="0424D7"/>
                </a:solidFill>
                <a:latin typeface="IBM Plex Sans"/>
                <a:ea typeface="IBM Plex Sans"/>
                <a:cs typeface="IBM Plex Sans"/>
                <a:sym typeface="IBM Plex Sans"/>
              </a:rPr>
              <a:t>‹#›</a:t>
            </a:fld>
            <a:endParaRPr sz="1100">
              <a:solidFill>
                <a:srgbClr val="0424D7"/>
              </a:solidFill>
              <a:latin typeface="IBM Plex Sans"/>
              <a:ea typeface="IBM Plex Sans"/>
              <a:cs typeface="IBM Plex Sans"/>
              <a:sym typeface="IBM Plex Sans"/>
            </a:endParaRPr>
          </a:p>
        </p:txBody>
      </p:sp>
      <p:pic>
        <p:nvPicPr>
          <p:cNvPr id="89" name="Google Shape;89;p16"/>
          <p:cNvPicPr preferRelativeResize="0"/>
          <p:nvPr/>
        </p:nvPicPr>
        <p:blipFill>
          <a:blip r:embed="rId3">
            <a:alphaModFix/>
          </a:blip>
          <a:stretch>
            <a:fillRect/>
          </a:stretch>
        </p:blipFill>
        <p:spPr>
          <a:xfrm>
            <a:off x="68853" y="4766055"/>
            <a:ext cx="315476" cy="315476"/>
          </a:xfrm>
          <a:prstGeom prst="rect">
            <a:avLst/>
          </a:prstGeom>
          <a:noFill/>
          <a:ln>
            <a:noFill/>
          </a:ln>
        </p:spPr>
      </p:pic>
      <p:sp>
        <p:nvSpPr>
          <p:cNvPr id="90" name="Google Shape;90;p16"/>
          <p:cNvSpPr txBox="1"/>
          <p:nvPr/>
        </p:nvSpPr>
        <p:spPr>
          <a:xfrm>
            <a:off x="384325" y="140200"/>
            <a:ext cx="6948600" cy="554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it" sz="2400">
                <a:solidFill>
                  <a:srgbClr val="0424D7"/>
                </a:solidFill>
                <a:latin typeface="IBM Plex Sans"/>
                <a:ea typeface="IBM Plex Sans"/>
                <a:cs typeface="IBM Plex Sans"/>
                <a:sym typeface="IBM Plex Sans"/>
              </a:rPr>
              <a:t>Ce aparține căror fani?</a:t>
            </a:r>
            <a:endParaRPr b="1" sz="2400">
              <a:solidFill>
                <a:srgbClr val="0424D7"/>
              </a:solidFill>
              <a:latin typeface="IBM Plex Sans"/>
              <a:ea typeface="IBM Plex Sans"/>
              <a:cs typeface="IBM Plex Sans"/>
              <a:sym typeface="IBM Plex Sans"/>
            </a:endParaRPr>
          </a:p>
        </p:txBody>
      </p:sp>
      <p:pic>
        <p:nvPicPr>
          <p:cNvPr id="91" name="Google Shape;91;p16"/>
          <p:cNvPicPr preferRelativeResize="0"/>
          <p:nvPr/>
        </p:nvPicPr>
        <p:blipFill rotWithShape="1">
          <a:blip r:embed="rId4">
            <a:alphaModFix/>
          </a:blip>
          <a:srcRect b="10658" l="0" r="0" t="0"/>
          <a:stretch/>
        </p:blipFill>
        <p:spPr>
          <a:xfrm>
            <a:off x="6050075" y="1128812"/>
            <a:ext cx="1142350" cy="1099150"/>
          </a:xfrm>
          <a:prstGeom prst="rect">
            <a:avLst/>
          </a:prstGeom>
          <a:noFill/>
          <a:ln>
            <a:noFill/>
          </a:ln>
        </p:spPr>
      </p:pic>
      <p:pic>
        <p:nvPicPr>
          <p:cNvPr id="92" name="Google Shape;92;p16"/>
          <p:cNvPicPr preferRelativeResize="0"/>
          <p:nvPr/>
        </p:nvPicPr>
        <p:blipFill>
          <a:blip r:embed="rId5">
            <a:alphaModFix/>
          </a:blip>
          <a:stretch>
            <a:fillRect/>
          </a:stretch>
        </p:blipFill>
        <p:spPr>
          <a:xfrm>
            <a:off x="3883536" y="1128812"/>
            <a:ext cx="1376930" cy="1099150"/>
          </a:xfrm>
          <a:prstGeom prst="rect">
            <a:avLst/>
          </a:prstGeom>
          <a:noFill/>
          <a:ln>
            <a:noFill/>
          </a:ln>
        </p:spPr>
      </p:pic>
      <p:pic>
        <p:nvPicPr>
          <p:cNvPr id="93" name="Google Shape;93;p16"/>
          <p:cNvPicPr preferRelativeResize="0"/>
          <p:nvPr/>
        </p:nvPicPr>
        <p:blipFill>
          <a:blip r:embed="rId6">
            <a:alphaModFix/>
          </a:blip>
          <a:stretch>
            <a:fillRect/>
          </a:stretch>
        </p:blipFill>
        <p:spPr>
          <a:xfrm>
            <a:off x="2281225" y="954674"/>
            <a:ext cx="1273277" cy="1273277"/>
          </a:xfrm>
          <a:prstGeom prst="rect">
            <a:avLst/>
          </a:prstGeom>
          <a:noFill/>
          <a:ln>
            <a:noFill/>
          </a:ln>
        </p:spPr>
      </p:pic>
      <p:pic>
        <p:nvPicPr>
          <p:cNvPr id="94" name="Google Shape;94;p16"/>
          <p:cNvPicPr preferRelativeResize="0"/>
          <p:nvPr/>
        </p:nvPicPr>
        <p:blipFill>
          <a:blip r:embed="rId7">
            <a:alphaModFix/>
          </a:blip>
          <a:stretch>
            <a:fillRect/>
          </a:stretch>
        </p:blipFill>
        <p:spPr>
          <a:xfrm>
            <a:off x="7589175" y="954675"/>
            <a:ext cx="1273275" cy="1273275"/>
          </a:xfrm>
          <a:prstGeom prst="rect">
            <a:avLst/>
          </a:prstGeom>
          <a:noFill/>
          <a:ln>
            <a:noFill/>
          </a:ln>
        </p:spPr>
      </p:pic>
      <p:pic>
        <p:nvPicPr>
          <p:cNvPr id="95" name="Google Shape;95;p16"/>
          <p:cNvPicPr preferRelativeResize="0"/>
          <p:nvPr/>
        </p:nvPicPr>
        <p:blipFill>
          <a:blip r:embed="rId8">
            <a:alphaModFix/>
          </a:blip>
          <a:stretch>
            <a:fillRect/>
          </a:stretch>
        </p:blipFill>
        <p:spPr>
          <a:xfrm>
            <a:off x="508925" y="1026063"/>
            <a:ext cx="1538350" cy="1538350"/>
          </a:xfrm>
          <a:prstGeom prst="rect">
            <a:avLst/>
          </a:prstGeom>
          <a:noFill/>
          <a:ln>
            <a:noFill/>
          </a:ln>
        </p:spPr>
      </p:pic>
      <p:pic>
        <p:nvPicPr>
          <p:cNvPr id="96" name="Google Shape;96;p16"/>
          <p:cNvPicPr preferRelativeResize="0"/>
          <p:nvPr/>
        </p:nvPicPr>
        <p:blipFill>
          <a:blip r:embed="rId9">
            <a:alphaModFix/>
          </a:blip>
          <a:stretch>
            <a:fillRect/>
          </a:stretch>
        </p:blipFill>
        <p:spPr>
          <a:xfrm>
            <a:off x="2818660" y="2659254"/>
            <a:ext cx="1652350" cy="1587973"/>
          </a:xfrm>
          <a:prstGeom prst="rect">
            <a:avLst/>
          </a:prstGeom>
          <a:noFill/>
          <a:ln>
            <a:noFill/>
          </a:ln>
        </p:spPr>
      </p:pic>
      <p:pic>
        <p:nvPicPr>
          <p:cNvPr id="97" name="Google Shape;97;p16"/>
          <p:cNvPicPr preferRelativeResize="0"/>
          <p:nvPr/>
        </p:nvPicPr>
        <p:blipFill>
          <a:blip r:embed="rId10">
            <a:alphaModFix/>
          </a:blip>
          <a:stretch>
            <a:fillRect/>
          </a:stretch>
        </p:blipFill>
        <p:spPr>
          <a:xfrm>
            <a:off x="7006800" y="2659838"/>
            <a:ext cx="1565653" cy="1587100"/>
          </a:xfrm>
          <a:prstGeom prst="rect">
            <a:avLst/>
          </a:prstGeom>
          <a:noFill/>
          <a:ln>
            <a:noFill/>
          </a:ln>
        </p:spPr>
      </p:pic>
      <p:pic>
        <p:nvPicPr>
          <p:cNvPr id="98" name="Google Shape;98;p16"/>
          <p:cNvPicPr preferRelativeResize="0"/>
          <p:nvPr/>
        </p:nvPicPr>
        <p:blipFill>
          <a:blip r:embed="rId11">
            <a:alphaModFix/>
          </a:blip>
          <a:stretch>
            <a:fillRect/>
          </a:stretch>
        </p:blipFill>
        <p:spPr>
          <a:xfrm>
            <a:off x="4912730" y="2659548"/>
            <a:ext cx="1652350" cy="1587096"/>
          </a:xfrm>
          <a:prstGeom prst="rect">
            <a:avLst/>
          </a:prstGeom>
          <a:noFill/>
          <a:ln>
            <a:noFill/>
          </a:ln>
        </p:spPr>
      </p:pic>
      <p:pic>
        <p:nvPicPr>
          <p:cNvPr id="99" name="Google Shape;99;p16"/>
          <p:cNvPicPr preferRelativeResize="0"/>
          <p:nvPr/>
        </p:nvPicPr>
        <p:blipFill>
          <a:blip r:embed="rId12">
            <a:alphaModFix/>
          </a:blip>
          <a:stretch>
            <a:fillRect/>
          </a:stretch>
        </p:blipFill>
        <p:spPr>
          <a:xfrm>
            <a:off x="312350" y="2659838"/>
            <a:ext cx="2064590" cy="2011375"/>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103" name="Shape 103"/>
        <p:cNvGrpSpPr/>
        <p:nvPr/>
      </p:nvGrpSpPr>
      <p:grpSpPr>
        <a:xfrm>
          <a:off x="0" y="0"/>
          <a:ext cx="0" cy="0"/>
          <a:chOff x="0" y="0"/>
          <a:chExt cx="0" cy="0"/>
        </a:xfrm>
      </p:grpSpPr>
      <p:cxnSp>
        <p:nvCxnSpPr>
          <p:cNvPr id="104" name="Google Shape;104;p17"/>
          <p:cNvCxnSpPr/>
          <p:nvPr/>
        </p:nvCxnSpPr>
        <p:spPr>
          <a:xfrm>
            <a:off x="-13812" y="4691051"/>
            <a:ext cx="9171600" cy="0"/>
          </a:xfrm>
          <a:prstGeom prst="straightConnector1">
            <a:avLst/>
          </a:prstGeom>
          <a:noFill/>
          <a:ln cap="flat" cmpd="sng" w="9525">
            <a:solidFill>
              <a:srgbClr val="0424D7"/>
            </a:solidFill>
            <a:prstDash val="solid"/>
            <a:round/>
            <a:headEnd len="sm" w="sm" type="none"/>
            <a:tailEnd len="sm" w="sm" type="none"/>
          </a:ln>
        </p:spPr>
      </p:cxnSp>
      <p:sp>
        <p:nvSpPr>
          <p:cNvPr id="105" name="Google Shape;105;p17"/>
          <p:cNvSpPr txBox="1"/>
          <p:nvPr>
            <p:ph idx="12" type="sldNum"/>
          </p:nvPr>
        </p:nvSpPr>
        <p:spPr>
          <a:xfrm>
            <a:off x="8572458" y="4719442"/>
            <a:ext cx="548700" cy="393600"/>
          </a:xfrm>
          <a:prstGeom prst="rect">
            <a:avLst/>
          </a:prstGeom>
          <a:noFill/>
          <a:ln>
            <a:noFill/>
          </a:ln>
        </p:spPr>
        <p:txBody>
          <a:bodyPr anchorCtr="0" anchor="ctr" bIns="91425" lIns="91425" spcFirstLastPara="1" rIns="91425" wrap="square" tIns="108000">
            <a:normAutofit/>
          </a:bodyPr>
          <a:lstStyle/>
          <a:p>
            <a:pPr indent="0" lvl="0" marL="0" rtl="0" algn="r">
              <a:spcBef>
                <a:spcPts val="0"/>
              </a:spcBef>
              <a:spcAft>
                <a:spcPts val="0"/>
              </a:spcAft>
              <a:buNone/>
            </a:pPr>
            <a:fld id="{00000000-1234-1234-1234-123412341234}" type="slidenum">
              <a:rPr lang="it"/>
              <a:t>‹#›</a:t>
            </a:fld>
            <a:endParaRPr/>
          </a:p>
        </p:txBody>
      </p:sp>
      <p:pic>
        <p:nvPicPr>
          <p:cNvPr id="106" name="Google Shape;106;p17"/>
          <p:cNvPicPr preferRelativeResize="0"/>
          <p:nvPr/>
        </p:nvPicPr>
        <p:blipFill rotWithShape="1">
          <a:blip r:embed="rId3">
            <a:alphaModFix/>
          </a:blip>
          <a:srcRect b="0" l="0" r="0" t="0"/>
          <a:stretch/>
        </p:blipFill>
        <p:spPr>
          <a:xfrm>
            <a:off x="68853" y="4766055"/>
            <a:ext cx="315476" cy="315476"/>
          </a:xfrm>
          <a:prstGeom prst="rect">
            <a:avLst/>
          </a:prstGeom>
          <a:noFill/>
          <a:ln>
            <a:noFill/>
          </a:ln>
        </p:spPr>
      </p:pic>
      <p:sp>
        <p:nvSpPr>
          <p:cNvPr id="107" name="Google Shape;107;p17"/>
          <p:cNvSpPr txBox="1"/>
          <p:nvPr/>
        </p:nvSpPr>
        <p:spPr>
          <a:xfrm>
            <a:off x="384325" y="197350"/>
            <a:ext cx="6948600" cy="4617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400"/>
              <a:buFont typeface="Arial"/>
              <a:buNone/>
            </a:pPr>
            <a:r>
              <a:rPr b="1" lang="it" sz="1800">
                <a:solidFill>
                  <a:srgbClr val="0424D7"/>
                </a:solidFill>
                <a:latin typeface="IBM Plex Sans"/>
                <a:ea typeface="IBM Plex Sans"/>
                <a:cs typeface="IBM Plex Sans"/>
                <a:sym typeface="IBM Plex Sans"/>
              </a:rPr>
              <a:t>Fani</a:t>
            </a:r>
            <a:endParaRPr b="1" i="0" sz="1800" u="none" cap="none" strike="noStrike">
              <a:solidFill>
                <a:srgbClr val="0424D7"/>
              </a:solidFill>
              <a:latin typeface="IBM Plex Sans"/>
              <a:ea typeface="IBM Plex Sans"/>
              <a:cs typeface="IBM Plex Sans"/>
              <a:sym typeface="IBM Plex Sans"/>
            </a:endParaRPr>
          </a:p>
        </p:txBody>
      </p:sp>
      <p:sp>
        <p:nvSpPr>
          <p:cNvPr id="108" name="Google Shape;108;p17"/>
          <p:cNvSpPr txBox="1"/>
          <p:nvPr/>
        </p:nvSpPr>
        <p:spPr>
          <a:xfrm>
            <a:off x="2085248" y="2789452"/>
            <a:ext cx="2454000" cy="19086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Clr>
                <a:schemeClr val="dk1"/>
              </a:buClr>
              <a:buSzPts val="1100"/>
              <a:buFont typeface="Arial"/>
              <a:buNone/>
            </a:pPr>
            <a:r>
              <a:rPr b="1" lang="it">
                <a:solidFill>
                  <a:srgbClr val="0424D7"/>
                </a:solidFill>
                <a:latin typeface="IBM Plex Sans"/>
                <a:ea typeface="IBM Plex Sans"/>
                <a:cs typeface="IBM Plex Sans"/>
                <a:sym typeface="IBM Plex Sans"/>
              </a:rPr>
              <a:t>Gândește diferit despre cum produci, folosești sau organizezi ceva pentru a evita risipa.</a:t>
            </a:r>
            <a:endParaRPr b="1">
              <a:solidFill>
                <a:srgbClr val="0424D7"/>
              </a:solidFill>
              <a:latin typeface="IBM Plex Sans"/>
              <a:ea typeface="IBM Plex Sans"/>
              <a:cs typeface="IBM Plex Sans"/>
              <a:sym typeface="IBM Plex Sans"/>
            </a:endParaRPr>
          </a:p>
          <a:p>
            <a:pPr indent="0" lvl="0" marL="0" rtl="0" algn="l">
              <a:spcBef>
                <a:spcPts val="0"/>
              </a:spcBef>
              <a:spcAft>
                <a:spcPts val="0"/>
              </a:spcAft>
              <a:buClr>
                <a:schemeClr val="dk1"/>
              </a:buClr>
              <a:buSzPts val="1100"/>
              <a:buFont typeface="Arial"/>
              <a:buNone/>
            </a:pPr>
            <a:r>
              <a:t/>
            </a:r>
            <a:endParaRPr b="1">
              <a:solidFill>
                <a:srgbClr val="0424D7"/>
              </a:solidFill>
              <a:latin typeface="IBM Plex Sans"/>
              <a:ea typeface="IBM Plex Sans"/>
              <a:cs typeface="IBM Plex Sans"/>
              <a:sym typeface="IBM Plex Sans"/>
            </a:endParaRPr>
          </a:p>
          <a:p>
            <a:pPr indent="0" lvl="0" marL="0" marR="0" rtl="0" algn="l">
              <a:lnSpc>
                <a:spcPct val="100000"/>
              </a:lnSpc>
              <a:spcBef>
                <a:spcPts val="0"/>
              </a:spcBef>
              <a:spcAft>
                <a:spcPts val="0"/>
              </a:spcAft>
              <a:buClr>
                <a:srgbClr val="000000"/>
              </a:buClr>
              <a:buSzPts val="2400"/>
              <a:buFont typeface="Arial"/>
              <a:buNone/>
            </a:pPr>
            <a:r>
              <a:rPr b="1" lang="it">
                <a:solidFill>
                  <a:srgbClr val="0424D7"/>
                </a:solidFill>
                <a:latin typeface="IBM Plex Sans"/>
                <a:ea typeface="IBM Plex Sans"/>
                <a:cs typeface="IBM Plex Sans"/>
                <a:sym typeface="IBM Plex Sans"/>
              </a:rPr>
              <a:t>Exemplu: car-sharing (împărțirea mașinii), electricitate etc.</a:t>
            </a:r>
            <a:endParaRPr b="1">
              <a:solidFill>
                <a:srgbClr val="0424D7"/>
              </a:solidFill>
              <a:latin typeface="IBM Plex Sans"/>
              <a:ea typeface="IBM Plex Sans"/>
              <a:cs typeface="IBM Plex Sans"/>
              <a:sym typeface="IBM Plex Sans"/>
            </a:endParaRPr>
          </a:p>
        </p:txBody>
      </p:sp>
      <p:sp>
        <p:nvSpPr>
          <p:cNvPr id="109" name="Google Shape;109;p17"/>
          <p:cNvSpPr txBox="1"/>
          <p:nvPr/>
        </p:nvSpPr>
        <p:spPr>
          <a:xfrm>
            <a:off x="6495307" y="1142161"/>
            <a:ext cx="2454000" cy="14775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Clr>
                <a:schemeClr val="dk1"/>
              </a:buClr>
              <a:buSzPts val="1100"/>
              <a:buFont typeface="Arial"/>
              <a:buNone/>
            </a:pPr>
            <a:r>
              <a:rPr b="1" lang="it">
                <a:solidFill>
                  <a:srgbClr val="0424D7"/>
                </a:solidFill>
                <a:latin typeface="IBM Plex Sans"/>
                <a:ea typeface="IBM Plex Sans"/>
                <a:cs typeface="IBM Plex Sans"/>
                <a:sym typeface="IBM Plex Sans"/>
              </a:rPr>
              <a:t>Folosește sau cumpără mai puține materiale ori materii prime.</a:t>
            </a:r>
            <a:endParaRPr b="1">
              <a:solidFill>
                <a:srgbClr val="0424D7"/>
              </a:solidFill>
              <a:latin typeface="IBM Plex Sans"/>
              <a:ea typeface="IBM Plex Sans"/>
              <a:cs typeface="IBM Plex Sans"/>
              <a:sym typeface="IBM Plex Sans"/>
            </a:endParaRPr>
          </a:p>
          <a:p>
            <a:pPr indent="0" lvl="0" marL="0" rtl="0" algn="l">
              <a:spcBef>
                <a:spcPts val="0"/>
              </a:spcBef>
              <a:spcAft>
                <a:spcPts val="0"/>
              </a:spcAft>
              <a:buClr>
                <a:schemeClr val="dk1"/>
              </a:buClr>
              <a:buSzPts val="1100"/>
              <a:buFont typeface="Arial"/>
              <a:buNone/>
            </a:pPr>
            <a:r>
              <a:t/>
            </a:r>
            <a:endParaRPr b="1">
              <a:solidFill>
                <a:srgbClr val="0424D7"/>
              </a:solidFill>
              <a:latin typeface="IBM Plex Sans"/>
              <a:ea typeface="IBM Plex Sans"/>
              <a:cs typeface="IBM Plex Sans"/>
              <a:sym typeface="IBM Plex Sans"/>
            </a:endParaRPr>
          </a:p>
          <a:p>
            <a:pPr indent="0" lvl="0" marL="0" marR="0" rtl="0" algn="l">
              <a:lnSpc>
                <a:spcPct val="100000"/>
              </a:lnSpc>
              <a:spcBef>
                <a:spcPts val="0"/>
              </a:spcBef>
              <a:spcAft>
                <a:spcPts val="0"/>
              </a:spcAft>
              <a:buClr>
                <a:srgbClr val="000000"/>
              </a:buClr>
              <a:buSzPts val="2400"/>
              <a:buFont typeface="Arial"/>
              <a:buNone/>
            </a:pPr>
            <a:r>
              <a:rPr b="1" lang="it">
                <a:solidFill>
                  <a:srgbClr val="0424D7"/>
                </a:solidFill>
                <a:latin typeface="IBM Plex Sans"/>
                <a:ea typeface="IBM Plex Sans"/>
                <a:cs typeface="IBM Plex Sans"/>
                <a:sym typeface="IBM Plex Sans"/>
              </a:rPr>
              <a:t>Exemplu: haine, electricitate, mașini etc.</a:t>
            </a:r>
            <a:endParaRPr b="1">
              <a:solidFill>
                <a:srgbClr val="0424D7"/>
              </a:solidFill>
              <a:latin typeface="IBM Plex Sans"/>
              <a:ea typeface="IBM Plex Sans"/>
              <a:cs typeface="IBM Plex Sans"/>
              <a:sym typeface="IBM Plex Sans"/>
            </a:endParaRPr>
          </a:p>
        </p:txBody>
      </p:sp>
      <p:sp>
        <p:nvSpPr>
          <p:cNvPr id="110" name="Google Shape;110;p17"/>
          <p:cNvSpPr txBox="1"/>
          <p:nvPr/>
        </p:nvSpPr>
        <p:spPr>
          <a:xfrm>
            <a:off x="2035915" y="1364588"/>
            <a:ext cx="2454000" cy="8313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Clr>
                <a:schemeClr val="dk1"/>
              </a:buClr>
              <a:buSzPts val="1100"/>
              <a:buFont typeface="Arial"/>
              <a:buNone/>
            </a:pPr>
            <a:r>
              <a:rPr b="1" lang="it">
                <a:solidFill>
                  <a:srgbClr val="0424D7"/>
                </a:solidFill>
                <a:latin typeface="IBM Plex Sans"/>
                <a:ea typeface="IBM Plex Sans"/>
                <a:cs typeface="IBM Plex Sans"/>
                <a:sym typeface="IBM Plex Sans"/>
              </a:rPr>
              <a:t>Refolosirea unui obiect.</a:t>
            </a:r>
            <a:endParaRPr b="1">
              <a:solidFill>
                <a:srgbClr val="0424D7"/>
              </a:solidFill>
              <a:latin typeface="IBM Plex Sans"/>
              <a:ea typeface="IBM Plex Sans"/>
              <a:cs typeface="IBM Plex Sans"/>
              <a:sym typeface="IBM Plex Sans"/>
            </a:endParaRPr>
          </a:p>
          <a:p>
            <a:pPr indent="0" lvl="0" marL="0" marR="0" rtl="0" algn="l">
              <a:lnSpc>
                <a:spcPct val="100000"/>
              </a:lnSpc>
              <a:spcBef>
                <a:spcPts val="0"/>
              </a:spcBef>
              <a:spcAft>
                <a:spcPts val="0"/>
              </a:spcAft>
              <a:buClr>
                <a:srgbClr val="000000"/>
              </a:buClr>
              <a:buSzPts val="2400"/>
              <a:buFont typeface="Arial"/>
              <a:buNone/>
            </a:pPr>
            <a:r>
              <a:rPr b="1" lang="it">
                <a:solidFill>
                  <a:srgbClr val="0424D7"/>
                </a:solidFill>
                <a:latin typeface="IBM Plex Sans"/>
                <a:ea typeface="IBM Plex Sans"/>
                <a:cs typeface="IBM Plex Sans"/>
                <a:sym typeface="IBM Plex Sans"/>
              </a:rPr>
              <a:t>Exemplu: cutie de prânz, pahar din sticlă etc.</a:t>
            </a:r>
            <a:endParaRPr b="1">
              <a:solidFill>
                <a:srgbClr val="0424D7"/>
              </a:solidFill>
              <a:latin typeface="IBM Plex Sans"/>
              <a:ea typeface="IBM Plex Sans"/>
              <a:cs typeface="IBM Plex Sans"/>
              <a:sym typeface="IBM Plex Sans"/>
            </a:endParaRPr>
          </a:p>
        </p:txBody>
      </p:sp>
      <p:sp>
        <p:nvSpPr>
          <p:cNvPr id="111" name="Google Shape;111;p17"/>
          <p:cNvSpPr txBox="1"/>
          <p:nvPr/>
        </p:nvSpPr>
        <p:spPr>
          <a:xfrm>
            <a:off x="6495297" y="2715253"/>
            <a:ext cx="2454000" cy="19086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Clr>
                <a:schemeClr val="dk1"/>
              </a:buClr>
              <a:buSzPts val="1100"/>
              <a:buFont typeface="Arial"/>
              <a:buNone/>
            </a:pPr>
            <a:r>
              <a:rPr b="1" lang="it">
                <a:solidFill>
                  <a:srgbClr val="0424D7"/>
                </a:solidFill>
                <a:latin typeface="IBM Plex Sans"/>
                <a:ea typeface="IBM Plex Sans"/>
                <a:cs typeface="IBM Plex Sans"/>
                <a:sym typeface="IBM Plex Sans"/>
              </a:rPr>
              <a:t>Transformarea deșeurilor în materii prime sau produse noi.</a:t>
            </a:r>
            <a:endParaRPr b="1">
              <a:solidFill>
                <a:srgbClr val="0424D7"/>
              </a:solidFill>
              <a:latin typeface="IBM Plex Sans"/>
              <a:ea typeface="IBM Plex Sans"/>
              <a:cs typeface="IBM Plex Sans"/>
              <a:sym typeface="IBM Plex Sans"/>
            </a:endParaRPr>
          </a:p>
          <a:p>
            <a:pPr indent="0" lvl="0" marL="0" rtl="0" algn="l">
              <a:spcBef>
                <a:spcPts val="0"/>
              </a:spcBef>
              <a:spcAft>
                <a:spcPts val="0"/>
              </a:spcAft>
              <a:buClr>
                <a:schemeClr val="dk1"/>
              </a:buClr>
              <a:buSzPts val="1100"/>
              <a:buFont typeface="Arial"/>
              <a:buNone/>
            </a:pPr>
            <a:r>
              <a:t/>
            </a:r>
            <a:endParaRPr b="1">
              <a:solidFill>
                <a:srgbClr val="0424D7"/>
              </a:solidFill>
              <a:latin typeface="IBM Plex Sans"/>
              <a:ea typeface="IBM Plex Sans"/>
              <a:cs typeface="IBM Plex Sans"/>
              <a:sym typeface="IBM Plex Sans"/>
            </a:endParaRPr>
          </a:p>
          <a:p>
            <a:pPr indent="0" lvl="0" marL="0" marR="0" rtl="0" algn="l">
              <a:lnSpc>
                <a:spcPct val="100000"/>
              </a:lnSpc>
              <a:spcBef>
                <a:spcPts val="0"/>
              </a:spcBef>
              <a:spcAft>
                <a:spcPts val="0"/>
              </a:spcAft>
              <a:buClr>
                <a:srgbClr val="000000"/>
              </a:buClr>
              <a:buSzPts val="2400"/>
              <a:buFont typeface="Arial"/>
              <a:buNone/>
            </a:pPr>
            <a:r>
              <a:rPr b="1" lang="it">
                <a:solidFill>
                  <a:srgbClr val="0424D7"/>
                </a:solidFill>
                <a:latin typeface="IBM Plex Sans"/>
                <a:ea typeface="IBM Plex Sans"/>
                <a:cs typeface="IBM Plex Sans"/>
                <a:sym typeface="IBM Plex Sans"/>
              </a:rPr>
              <a:t>Exemplu: topirea sticlelor de plastic pentru a face sacoșe, transformarea merelor în compost etc.</a:t>
            </a:r>
            <a:endParaRPr b="1">
              <a:solidFill>
                <a:srgbClr val="0424D7"/>
              </a:solidFill>
              <a:latin typeface="IBM Plex Sans"/>
              <a:ea typeface="IBM Plex Sans"/>
              <a:cs typeface="IBM Plex Sans"/>
              <a:sym typeface="IBM Plex Sans"/>
            </a:endParaRPr>
          </a:p>
        </p:txBody>
      </p:sp>
      <p:pic>
        <p:nvPicPr>
          <p:cNvPr id="112" name="Google Shape;112;p17"/>
          <p:cNvPicPr preferRelativeResize="0"/>
          <p:nvPr/>
        </p:nvPicPr>
        <p:blipFill>
          <a:blip r:embed="rId4">
            <a:alphaModFix/>
          </a:blip>
          <a:stretch>
            <a:fillRect/>
          </a:stretch>
        </p:blipFill>
        <p:spPr>
          <a:xfrm>
            <a:off x="366250" y="1164638"/>
            <a:ext cx="1406650" cy="1351850"/>
          </a:xfrm>
          <a:prstGeom prst="rect">
            <a:avLst/>
          </a:prstGeom>
          <a:noFill/>
          <a:ln>
            <a:noFill/>
          </a:ln>
        </p:spPr>
      </p:pic>
      <p:pic>
        <p:nvPicPr>
          <p:cNvPr id="113" name="Google Shape;113;p17"/>
          <p:cNvPicPr preferRelativeResize="0"/>
          <p:nvPr/>
        </p:nvPicPr>
        <p:blipFill>
          <a:blip r:embed="rId5">
            <a:alphaModFix/>
          </a:blip>
          <a:stretch>
            <a:fillRect/>
          </a:stretch>
        </p:blipFill>
        <p:spPr>
          <a:xfrm>
            <a:off x="312350" y="2874974"/>
            <a:ext cx="1573175" cy="1532601"/>
          </a:xfrm>
          <a:prstGeom prst="rect">
            <a:avLst/>
          </a:prstGeom>
          <a:noFill/>
          <a:ln>
            <a:noFill/>
          </a:ln>
        </p:spPr>
      </p:pic>
      <p:pic>
        <p:nvPicPr>
          <p:cNvPr id="114" name="Google Shape;114;p17"/>
          <p:cNvPicPr preferRelativeResize="0"/>
          <p:nvPr/>
        </p:nvPicPr>
        <p:blipFill>
          <a:blip r:embed="rId6">
            <a:alphaModFix/>
          </a:blip>
          <a:stretch>
            <a:fillRect/>
          </a:stretch>
        </p:blipFill>
        <p:spPr>
          <a:xfrm>
            <a:off x="4813951" y="2928034"/>
            <a:ext cx="1406650" cy="1351103"/>
          </a:xfrm>
          <a:prstGeom prst="rect">
            <a:avLst/>
          </a:prstGeom>
          <a:noFill/>
          <a:ln>
            <a:noFill/>
          </a:ln>
        </p:spPr>
      </p:pic>
      <p:pic>
        <p:nvPicPr>
          <p:cNvPr id="115" name="Google Shape;115;p17"/>
          <p:cNvPicPr preferRelativeResize="0"/>
          <p:nvPr/>
        </p:nvPicPr>
        <p:blipFill>
          <a:blip r:embed="rId7">
            <a:alphaModFix/>
          </a:blip>
          <a:stretch>
            <a:fillRect/>
          </a:stretch>
        </p:blipFill>
        <p:spPr>
          <a:xfrm>
            <a:off x="4826200" y="1165025"/>
            <a:ext cx="1332837" cy="1351100"/>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119" name="Shape 119"/>
        <p:cNvGrpSpPr/>
        <p:nvPr/>
      </p:nvGrpSpPr>
      <p:grpSpPr>
        <a:xfrm>
          <a:off x="0" y="0"/>
          <a:ext cx="0" cy="0"/>
          <a:chOff x="0" y="0"/>
          <a:chExt cx="0" cy="0"/>
        </a:xfrm>
      </p:grpSpPr>
      <p:cxnSp>
        <p:nvCxnSpPr>
          <p:cNvPr id="120" name="Google Shape;120;p18"/>
          <p:cNvCxnSpPr/>
          <p:nvPr/>
        </p:nvCxnSpPr>
        <p:spPr>
          <a:xfrm>
            <a:off x="-13812" y="4691051"/>
            <a:ext cx="9171600" cy="0"/>
          </a:xfrm>
          <a:prstGeom prst="straightConnector1">
            <a:avLst/>
          </a:prstGeom>
          <a:noFill/>
          <a:ln cap="flat" cmpd="sng" w="9525">
            <a:solidFill>
              <a:srgbClr val="0424D7"/>
            </a:solidFill>
            <a:prstDash val="solid"/>
            <a:round/>
            <a:headEnd len="sm" w="sm" type="none"/>
            <a:tailEnd len="sm" w="sm" type="none"/>
          </a:ln>
        </p:spPr>
      </p:cxnSp>
      <p:sp>
        <p:nvSpPr>
          <p:cNvPr id="121" name="Google Shape;121;p18"/>
          <p:cNvSpPr txBox="1"/>
          <p:nvPr>
            <p:ph idx="12" type="sldNum"/>
          </p:nvPr>
        </p:nvSpPr>
        <p:spPr>
          <a:xfrm>
            <a:off x="8572458" y="4719442"/>
            <a:ext cx="548700" cy="393600"/>
          </a:xfrm>
          <a:prstGeom prst="rect">
            <a:avLst/>
          </a:prstGeom>
          <a:noFill/>
          <a:ln>
            <a:noFill/>
          </a:ln>
        </p:spPr>
        <p:txBody>
          <a:bodyPr anchorCtr="0" anchor="ctr" bIns="91425" lIns="91425" spcFirstLastPara="1" rIns="91425" wrap="square" tIns="108000">
            <a:normAutofit/>
          </a:bodyPr>
          <a:lstStyle/>
          <a:p>
            <a:pPr indent="0" lvl="0" marL="0" rtl="0" algn="r">
              <a:spcBef>
                <a:spcPts val="0"/>
              </a:spcBef>
              <a:spcAft>
                <a:spcPts val="0"/>
              </a:spcAft>
              <a:buNone/>
            </a:pPr>
            <a:fld id="{00000000-1234-1234-1234-123412341234}" type="slidenum">
              <a:rPr lang="it"/>
              <a:t>‹#›</a:t>
            </a:fld>
            <a:endParaRPr/>
          </a:p>
        </p:txBody>
      </p:sp>
      <p:pic>
        <p:nvPicPr>
          <p:cNvPr id="122" name="Google Shape;122;p18"/>
          <p:cNvPicPr preferRelativeResize="0"/>
          <p:nvPr/>
        </p:nvPicPr>
        <p:blipFill rotWithShape="1">
          <a:blip r:embed="rId3">
            <a:alphaModFix/>
          </a:blip>
          <a:srcRect b="0" l="0" r="0" t="0"/>
          <a:stretch/>
        </p:blipFill>
        <p:spPr>
          <a:xfrm>
            <a:off x="68853" y="4766055"/>
            <a:ext cx="315476" cy="315476"/>
          </a:xfrm>
          <a:prstGeom prst="rect">
            <a:avLst/>
          </a:prstGeom>
          <a:noFill/>
          <a:ln>
            <a:noFill/>
          </a:ln>
        </p:spPr>
      </p:pic>
      <p:pic>
        <p:nvPicPr>
          <p:cNvPr id="123" name="Google Shape;123;p18">
            <a:hlinkClick r:id="rId4"/>
          </p:cNvPr>
          <p:cNvPicPr preferRelativeResize="0"/>
          <p:nvPr/>
        </p:nvPicPr>
        <p:blipFill>
          <a:blip r:embed="rId5">
            <a:alphaModFix/>
          </a:blip>
          <a:stretch>
            <a:fillRect/>
          </a:stretch>
        </p:blipFill>
        <p:spPr>
          <a:xfrm>
            <a:off x="1626352" y="442925"/>
            <a:ext cx="6158575" cy="3751350"/>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0424D7"/>
        </a:solidFill>
      </p:bgPr>
    </p:bg>
    <p:spTree>
      <p:nvGrpSpPr>
        <p:cNvPr id="127" name="Shape 127"/>
        <p:cNvGrpSpPr/>
        <p:nvPr/>
      </p:nvGrpSpPr>
      <p:grpSpPr>
        <a:xfrm>
          <a:off x="0" y="0"/>
          <a:ext cx="0" cy="0"/>
          <a:chOff x="0" y="0"/>
          <a:chExt cx="0" cy="0"/>
        </a:xfrm>
      </p:grpSpPr>
      <p:sp>
        <p:nvSpPr>
          <p:cNvPr id="128" name="Google Shape;128;p19"/>
          <p:cNvSpPr txBox="1"/>
          <p:nvPr/>
        </p:nvSpPr>
        <p:spPr>
          <a:xfrm>
            <a:off x="918925" y="1894488"/>
            <a:ext cx="7319100" cy="13545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b="1" lang="it" sz="7600">
                <a:solidFill>
                  <a:schemeClr val="lt1"/>
                </a:solidFill>
                <a:latin typeface="IBM Plex Sans"/>
                <a:ea typeface="IBM Plex Sans"/>
                <a:cs typeface="IBM Plex Sans"/>
                <a:sym typeface="IBM Plex Sans"/>
              </a:rPr>
              <a:t>TIME TO PITCH</a:t>
            </a:r>
            <a:endParaRPr b="1" sz="7600">
              <a:solidFill>
                <a:schemeClr val="lt1"/>
              </a:solidFill>
              <a:latin typeface="IBM Plex Sans"/>
              <a:ea typeface="IBM Plex Sans"/>
              <a:cs typeface="IBM Plex Sans"/>
              <a:sym typeface="IBM Plex Sans"/>
            </a:endParaRPr>
          </a:p>
        </p:txBody>
      </p:sp>
      <p:pic>
        <p:nvPicPr>
          <p:cNvPr id="129" name="Google Shape;129;p19"/>
          <p:cNvPicPr preferRelativeResize="0"/>
          <p:nvPr/>
        </p:nvPicPr>
        <p:blipFill>
          <a:blip r:embed="rId3">
            <a:alphaModFix/>
          </a:blip>
          <a:stretch>
            <a:fillRect/>
          </a:stretch>
        </p:blipFill>
        <p:spPr>
          <a:xfrm>
            <a:off x="3190889" y="4329321"/>
            <a:ext cx="5939174" cy="800400"/>
          </a:xfrm>
          <a:prstGeom prst="rect">
            <a:avLst/>
          </a:prstGeom>
          <a:noFill/>
          <a:ln>
            <a:noFill/>
          </a:ln>
        </p:spPr>
      </p:pic>
      <p:cxnSp>
        <p:nvCxnSpPr>
          <p:cNvPr id="130" name="Google Shape;130;p19"/>
          <p:cNvCxnSpPr/>
          <p:nvPr/>
        </p:nvCxnSpPr>
        <p:spPr>
          <a:xfrm>
            <a:off x="-7350" y="4330550"/>
            <a:ext cx="9171600" cy="0"/>
          </a:xfrm>
          <a:prstGeom prst="straightConnector1">
            <a:avLst/>
          </a:prstGeom>
          <a:noFill/>
          <a:ln cap="flat" cmpd="sng" w="9525">
            <a:solidFill>
              <a:schemeClr val="lt1"/>
            </a:solidFill>
            <a:prstDash val="solid"/>
            <a:round/>
            <a:headEnd len="med" w="med" type="none"/>
            <a:tailEnd len="med" w="med" type="none"/>
          </a:ln>
        </p:spPr>
      </p:cxnSp>
      <p:cxnSp>
        <p:nvCxnSpPr>
          <p:cNvPr id="131" name="Google Shape;131;p19"/>
          <p:cNvCxnSpPr/>
          <p:nvPr/>
        </p:nvCxnSpPr>
        <p:spPr>
          <a:xfrm>
            <a:off x="-7337" y="324700"/>
            <a:ext cx="9171600" cy="0"/>
          </a:xfrm>
          <a:prstGeom prst="straightConnector1">
            <a:avLst/>
          </a:prstGeom>
          <a:noFill/>
          <a:ln cap="flat" cmpd="sng" w="9525">
            <a:solidFill>
              <a:schemeClr val="lt1"/>
            </a:solidFill>
            <a:prstDash val="solid"/>
            <a:round/>
            <a:headEnd len="med" w="med" type="none"/>
            <a:tailEnd len="med" w="med" type="none"/>
          </a:ln>
        </p:spPr>
      </p:cxnSp>
      <p:sp>
        <p:nvSpPr>
          <p:cNvPr id="132" name="Google Shape;132;p19"/>
          <p:cNvSpPr txBox="1"/>
          <p:nvPr/>
        </p:nvSpPr>
        <p:spPr>
          <a:xfrm>
            <a:off x="-2" y="-13771"/>
            <a:ext cx="1803900" cy="3540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it" sz="1100">
                <a:solidFill>
                  <a:schemeClr val="lt1"/>
                </a:solidFill>
                <a:latin typeface="IBM Plex Sans"/>
                <a:ea typeface="IBM Plex Sans"/>
                <a:cs typeface="IBM Plex Sans"/>
                <a:sym typeface="IBM Plex Sans"/>
              </a:rPr>
              <a:t>#alphafutureskills</a:t>
            </a:r>
            <a:endParaRPr sz="1100">
              <a:solidFill>
                <a:schemeClr val="lt1"/>
              </a:solidFill>
              <a:latin typeface="IBM Plex Sans"/>
              <a:ea typeface="IBM Plex Sans"/>
              <a:cs typeface="IBM Plex Sans"/>
              <a:sym typeface="IBM Plex Sans"/>
            </a:endParaRPr>
          </a:p>
        </p:txBody>
      </p:sp>
      <p:pic>
        <p:nvPicPr>
          <p:cNvPr id="133" name="Google Shape;133;p19"/>
          <p:cNvPicPr preferRelativeResize="0"/>
          <p:nvPr/>
        </p:nvPicPr>
        <p:blipFill>
          <a:blip r:embed="rId4">
            <a:alphaModFix/>
          </a:blip>
          <a:stretch>
            <a:fillRect/>
          </a:stretch>
        </p:blipFill>
        <p:spPr>
          <a:xfrm>
            <a:off x="152472" y="4490635"/>
            <a:ext cx="987657" cy="477775"/>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